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67" r:id="rId4"/>
    <p:sldId id="286" r:id="rId5"/>
    <p:sldId id="283" r:id="rId6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5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се програм могао извршити, 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бити означен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Надаље,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Заглавље овог метода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komandnaLinija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се програм могао извршити, 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бити означен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Надаље,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Заглавље овог метода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komandnaLinija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smtClean="0">
                <a:solidFill>
                  <a:srgbClr val="0070C0"/>
                </a:solidFill>
              </a:rPr>
              <a:t>Math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</TotalTime>
  <Words>262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Times New Roman</vt:lpstr>
      <vt:lpstr>Garamond</vt:lpstr>
      <vt:lpstr>4_Watermark</vt:lpstr>
      <vt:lpstr>Објектно орјентисано програмирање</vt:lpstr>
      <vt:lpstr>Предефинисани типови и објекти  у програмском језику Јава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184</cp:revision>
  <dcterms:modified xsi:type="dcterms:W3CDTF">2020-03-18T21:52:33Z</dcterms:modified>
</cp:coreProperties>
</file>