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59" r:id="rId11"/>
    <p:sldId id="269" r:id="rId12"/>
    <p:sldId id="262" r:id="rId13"/>
    <p:sldId id="264" r:id="rId14"/>
    <p:sldId id="268" r:id="rId15"/>
    <p:sldId id="265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71" r:id="rId24"/>
    <p:sldId id="275" r:id="rId25"/>
    <p:sldId id="276" r:id="rId26"/>
    <p:sldId id="277" r:id="rId27"/>
    <p:sldId id="278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35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</a:t>
            </a:r>
            <a:r>
              <a:rPr lang="sr-Cyrl-RS" kern="0" dirty="0" smtClean="0">
                <a:solidFill>
                  <a:srgbClr val="3366FF"/>
                </a:solidFill>
              </a:rPr>
              <a:t>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</a:t>
            </a:r>
            <a:r>
              <a:rPr lang="sr-Cyrl-RS" kern="0" dirty="0" smtClean="0">
                <a:solidFill>
                  <a:srgbClr val="3366FF"/>
                </a:solidFill>
              </a:rPr>
              <a:t>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</a:t>
            </a:r>
            <a:r>
              <a:rPr lang="sr-Cyrl-RS" kern="0" dirty="0" smtClean="0">
                <a:solidFill>
                  <a:srgbClr val="3366FF"/>
                </a:solidFill>
              </a:rPr>
              <a:t>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</a:t>
            </a:r>
            <a:r>
              <a:rPr lang="sr-Cyrl-RS" kern="0" dirty="0" smtClean="0">
                <a:solidFill>
                  <a:srgbClr val="3366FF"/>
                </a:solidFill>
              </a:rPr>
              <a:t>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</a:t>
            </a:r>
            <a:r>
              <a:rPr lang="sr-Cyrl-RS" kern="0" dirty="0" smtClean="0">
                <a:solidFill>
                  <a:srgbClr val="3366FF"/>
                </a:solidFill>
              </a:rPr>
              <a:t>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</a:t>
            </a:r>
            <a:r>
              <a:rPr lang="sr-Cyrl-RS" sz="2000" dirty="0">
                <a:latin typeface="Garamond" pitchFamily="18" charset="0"/>
              </a:rPr>
              <a:t>п</a:t>
            </a:r>
            <a:r>
              <a:rPr lang="sr-Cyrl-RS" sz="2000" dirty="0" smtClean="0">
                <a:latin typeface="Garamond" pitchFamily="18" charset="0"/>
              </a:rPr>
              <a:t>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733256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су променљиве </a:t>
            </a:r>
            <a:r>
              <a:rPr lang="en-US" sz="20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20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6672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2935</Words>
  <Application>Microsoft Office PowerPoint</Application>
  <PresentationFormat>On-screen Show (4:3)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276</cp:revision>
  <dcterms:created xsi:type="dcterms:W3CDTF">2003-12-23T00:19:00Z</dcterms:created>
  <dcterms:modified xsi:type="dcterms:W3CDTF">2020-04-06T17:16:27Z</dcterms:modified>
</cp:coreProperties>
</file>