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302" r:id="rId4"/>
    <p:sldId id="256" r:id="rId5"/>
    <p:sldId id="280" r:id="rId6"/>
    <p:sldId id="287" r:id="rId7"/>
    <p:sldId id="288" r:id="rId8"/>
    <p:sldId id="303" r:id="rId9"/>
    <p:sldId id="281" r:id="rId10"/>
    <p:sldId id="257" r:id="rId11"/>
    <p:sldId id="258" r:id="rId12"/>
    <p:sldId id="259" r:id="rId13"/>
    <p:sldId id="269" r:id="rId14"/>
    <p:sldId id="262" r:id="rId15"/>
    <p:sldId id="264" r:id="rId16"/>
    <p:sldId id="268" r:id="rId17"/>
    <p:sldId id="265" r:id="rId18"/>
    <p:sldId id="304" r:id="rId19"/>
    <p:sldId id="285" r:id="rId20"/>
    <p:sldId id="286" r:id="rId21"/>
    <p:sldId id="301" r:id="rId22"/>
    <p:sldId id="305" r:id="rId23"/>
    <p:sldId id="289" r:id="rId24"/>
    <p:sldId id="290" r:id="rId25"/>
    <p:sldId id="291" r:id="rId26"/>
    <p:sldId id="292" r:id="rId27"/>
    <p:sldId id="293" r:id="rId28"/>
    <p:sldId id="271" r:id="rId29"/>
    <p:sldId id="275" r:id="rId30"/>
    <p:sldId id="276" r:id="rId31"/>
    <p:sldId id="277" r:id="rId32"/>
    <p:sldId id="278" r:id="rId33"/>
    <p:sldId id="306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272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 у ЈДК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1276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Препоруке за објектно оријентисани дизајн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078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код </a:t>
            </a:r>
            <a:r>
              <a:rPr lang="en-US" sz="1800" dirty="0" err="1" smtClean="0">
                <a:latin typeface="+mn-lt"/>
              </a:rPr>
              <a:t>Cloneable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Апстрактне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298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</a:t>
            </a:r>
            <a:r>
              <a:rPr lang="sr-Cyrl-RS" sz="2000" dirty="0">
                <a:latin typeface="Garamond" pitchFamily="18" charset="0"/>
              </a:rPr>
              <a:t>п</a:t>
            </a:r>
            <a:r>
              <a:rPr lang="sr-Cyrl-RS" sz="2000" dirty="0" smtClean="0">
                <a:latin typeface="Garamond" pitchFamily="18" charset="0"/>
              </a:rPr>
              <a:t>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733256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су променљиве </a:t>
            </a:r>
            <a:r>
              <a:rPr lang="en-US" sz="20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20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6672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Догађаји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39022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311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</TotalTime>
  <Words>3124</Words>
  <Application>Microsoft Office PowerPoint</Application>
  <PresentationFormat>On-screen Show (4:3)</PresentationFormat>
  <Paragraphs>336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Апстрактне класе</vt:lpstr>
      <vt:lpstr>PowerPoint Presentation</vt:lpstr>
      <vt:lpstr>PowerPoint Presentation</vt:lpstr>
      <vt:lpstr>PowerPoint Presentation</vt:lpstr>
      <vt:lpstr>PowerPoint Presentation</vt:lpstr>
      <vt:lpstr>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Интерфејси у ЈДК</vt:lpstr>
      <vt:lpstr>PowerPoint Presentation</vt:lpstr>
      <vt:lpstr>PowerPoint Presentation</vt:lpstr>
      <vt:lpstr>PowerPoint Presentation</vt:lpstr>
      <vt:lpstr>Препоруке за објектно оријентисани дизајн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Догађаји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289</cp:revision>
  <dcterms:created xsi:type="dcterms:W3CDTF">2003-12-23T00:19:00Z</dcterms:created>
  <dcterms:modified xsi:type="dcterms:W3CDTF">2020-04-13T15:36:00Z</dcterms:modified>
</cp:coreProperties>
</file>