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4"/>
  </p:notesMasterIdLst>
  <p:handoutMasterIdLst>
    <p:handoutMasterId r:id="rId25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304" r:id="rId10"/>
    <p:sldId id="287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3" r:id="rId20"/>
    <p:sldId id="300" r:id="rId21"/>
    <p:sldId id="302" r:id="rId22"/>
    <p:sldId id="283" r:id="rId23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6"/>
      <p:bold r:id="rId27"/>
      <p:italic r:id="rId2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6426</TotalTime>
  <Words>1844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251</cp:revision>
  <dcterms:modified xsi:type="dcterms:W3CDTF">2020-03-23T14:41:01Z</dcterms:modified>
</cp:coreProperties>
</file>