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71" r:id="rId19"/>
    <p:sldId id="275" r:id="rId20"/>
    <p:sldId id="276" r:id="rId21"/>
    <p:sldId id="277" r:id="rId22"/>
    <p:sldId id="278" r:id="rId23"/>
    <p:sldId id="272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23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dirty="0" smtClean="0">
                <a:latin typeface="Garamond" pitchFamily="18" charset="0"/>
              </a:rPr>
              <a:t>protected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Апстрактне класе и интерфејси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077072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589240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је променљива </a:t>
            </a:r>
            <a:r>
              <a:rPr lang="en-US" sz="2000" dirty="0" smtClean="0">
                <a:latin typeface="+mn-lt"/>
              </a:rPr>
              <a:t>x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GregorianCalendar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365104"/>
            <a:ext cx="464056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1249</Words>
  <Application>Microsoft Office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4_Watermark</vt:lpstr>
      <vt:lpstr>Објектно орјентисано програмирање</vt:lpstr>
      <vt:lpstr>Апстрактне класе и 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226</cp:revision>
  <dcterms:created xsi:type="dcterms:W3CDTF">2003-12-23T00:19:00Z</dcterms:created>
  <dcterms:modified xsi:type="dcterms:W3CDTF">2017-04-28T16:02:37Z</dcterms:modified>
</cp:coreProperties>
</file>