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ShowLst>
    <p:custShow name="Custom Show 1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82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4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1DF4C5-1272-48B5-8355-3BD120DE27F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06E498-44B4-4AE7-A769-B04A88F283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Predmet : Razoj Softvera 2</a:t>
            </a:r>
            <a:br>
              <a:rPr lang="sr-Latn-RS" dirty="0" smtClean="0"/>
            </a:br>
            <a:r>
              <a:rPr lang="en-US" dirty="0" err="1" smtClean="0"/>
              <a:t>Gorka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pPr algn="ctr"/>
            <a:r>
              <a:rPr lang="en-US" dirty="0" err="1" smtClean="0"/>
              <a:t>Gorke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sr-Latn-RS" dirty="0" smtClean="0"/>
              <a:t>če</a:t>
            </a:r>
          </a:p>
          <a:p>
            <a:pPr algn="ctr"/>
            <a:r>
              <a:rPr lang="sr-Latn-RS" dirty="0" smtClean="0"/>
              <a:t>Student</a:t>
            </a:r>
          </a:p>
          <a:p>
            <a:pPr algn="ctr"/>
            <a:r>
              <a:rPr lang="sr-Latn-RS" dirty="0" smtClean="0"/>
              <a:t>Pejčić Biserka</a:t>
            </a:r>
          </a:p>
          <a:p>
            <a:pPr algn="ctr"/>
            <a:endParaRPr lang="sr-Latn-RS" dirty="0" smtClean="0"/>
          </a:p>
          <a:p>
            <a:pPr algn="ctr"/>
            <a:r>
              <a:rPr lang="sr-Latn-RS" dirty="0" smtClean="0"/>
              <a:t>Profesor</a:t>
            </a:r>
          </a:p>
          <a:p>
            <a:pPr algn="ctr"/>
            <a:r>
              <a:rPr lang="sr-Latn-RS" dirty="0" smtClean="0"/>
              <a:t>Filipović Vladimir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362456"/>
          </a:xfrm>
        </p:spPr>
        <p:txBody>
          <a:bodyPr/>
          <a:lstStyle/>
          <a:p>
            <a:pPr algn="ctr"/>
            <a:r>
              <a:rPr lang="sr-Latn-RS" dirty="0" smtClean="0"/>
              <a:t>Detektivski posao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268760"/>
            <a:ext cx="7772400" cy="558924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r-Latn-RS" dirty="0" smtClean="0"/>
              <a:t>Problemi u bazama sadrže nagrade bogatstva. – praćenje metrike kvaliteta u formi </a:t>
            </a:r>
            <a:r>
              <a:rPr lang="sr-Latn-RS" dirty="0" smtClean="0"/>
              <a:t>grešaka na bazi.</a:t>
            </a:r>
            <a:endParaRPr lang="sr-Latn-RS" dirty="0" smtClean="0"/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Rana provera performansi može da ukaže na mane u dizajnu – ističe greške u dizajnu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Česte provere koda i pomoć mentora – uparivanje početnika i iskusnog programera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Krajnji korisnici neuobičajeno dobro zapažaju – mišljenje krajnjeg korisnika može biti veoma korisno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Strancima će koristiti </a:t>
            </a:r>
            <a:r>
              <a:rPr lang="sr-Latn-RS" dirty="0" smtClean="0"/>
              <a:t>razgovor– </a:t>
            </a:r>
            <a:r>
              <a:rPr lang="sr-Latn-RS" dirty="0" smtClean="0"/>
              <a:t>lakše otvaranje kad vide da hoće neko da pomogne a ne da okrivljuje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Uspostavljanje uzorka – treba imati procese i procedure za otklanjanje grešaka, Nikad ne možemo otkloniti sve greške, ako proces nije korektan napraviće se više </a:t>
            </a:r>
            <a:r>
              <a:rPr lang="sr-Latn-RS" dirty="0" smtClean="0"/>
              <a:t>grežaka nego </a:t>
            </a:r>
            <a:r>
              <a:rPr lang="sr-Latn-RS" dirty="0" smtClean="0"/>
              <a:t>što če se srediti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Sređivanje antipaterna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Proces stalnog poboljšavanja koda kroz rekonstrukciju za jasnoću ili fleksibilnost i uklanjanje redundantnog i nekorišćenog koda zove se sređivanje.</a:t>
            </a:r>
          </a:p>
          <a:p>
            <a:r>
              <a:rPr lang="sr-Latn-RS" dirty="0" smtClean="0"/>
              <a:t>Ako nije pokvareno ne popravljaj ga.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Sadržaj knjige</a:t>
            </a:r>
          </a:p>
          <a:p>
            <a:r>
              <a:rPr lang="sr-Latn-RS" dirty="0" smtClean="0"/>
              <a:t>Korišćeni alati</a:t>
            </a:r>
          </a:p>
          <a:p>
            <a:r>
              <a:rPr lang="sr-Latn-RS" dirty="0" smtClean="0"/>
              <a:t>Za koga je knjiga namenjena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Sadržaj prezentacije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3501008"/>
            <a:ext cx="7772400" cy="15097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sr-Latn-RS" dirty="0" smtClean="0"/>
              <a:t>Strašne priče u programiranju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Tehnike za traženje i rešavanje antipaterna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Primeri antipaterna u drugim indusrtijama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72400" cy="1362456"/>
          </a:xfrm>
        </p:spPr>
        <p:txBody>
          <a:bodyPr/>
          <a:lstStyle/>
          <a:p>
            <a:pPr algn="ctr"/>
            <a:r>
              <a:rPr lang="sr-Latn-RS" dirty="0" smtClean="0"/>
              <a:t>Antipaterni u životu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16832"/>
            <a:ext cx="7772400" cy="4680520"/>
          </a:xfrm>
        </p:spPr>
        <p:txBody>
          <a:bodyPr>
            <a:normAutofit/>
          </a:bodyPr>
          <a:lstStyle/>
          <a:p>
            <a:r>
              <a:rPr lang="sr-Latn-RS" dirty="0" smtClean="0"/>
              <a:t>Da bih uspeli da prevaziđemo probleme neophodno je primeniti 3 pravila: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N</a:t>
            </a:r>
            <a:r>
              <a:rPr lang="en-US" dirty="0" smtClean="0"/>
              <a:t>au</a:t>
            </a:r>
            <a:r>
              <a:rPr lang="sr-Latn-RS" dirty="0" smtClean="0"/>
              <a:t>čiti da koristimo alate i tehnike stručnjaka</a:t>
            </a:r>
            <a:r>
              <a:rPr lang="en-US" dirty="0" smtClean="0"/>
              <a:t> – pose</a:t>
            </a:r>
            <a:r>
              <a:rPr lang="sr-Latn-RS" dirty="0" smtClean="0"/>
              <a:t>ćivanje </a:t>
            </a:r>
            <a:r>
              <a:rPr lang="sr-Latn-RS" dirty="0" smtClean="0"/>
              <a:t>konferenci</a:t>
            </a:r>
            <a:r>
              <a:rPr lang="en-US" dirty="0" err="1" smtClean="0"/>
              <a:t>ja</a:t>
            </a:r>
            <a:r>
              <a:rPr lang="sr-Latn-RS" dirty="0" smtClean="0"/>
              <a:t> </a:t>
            </a:r>
            <a:r>
              <a:rPr lang="sr-Latn-RS" dirty="0" smtClean="0"/>
              <a:t>radi učenja najbolje prakse. </a:t>
            </a:r>
            <a:r>
              <a:rPr lang="sr-Latn-RS" dirty="0" smtClean="0"/>
              <a:t>Nov</a:t>
            </a:r>
            <a:r>
              <a:rPr lang="en-US" dirty="0" smtClean="0"/>
              <a:t>o </a:t>
            </a:r>
            <a:r>
              <a:rPr lang="en-US" dirty="0" err="1" smtClean="0"/>
              <a:t>okru</a:t>
            </a:r>
            <a:r>
              <a:rPr lang="sr-Latn-RS" dirty="0" smtClean="0"/>
              <a:t>ženje </a:t>
            </a:r>
            <a:r>
              <a:rPr lang="sr-Latn-RS" dirty="0" smtClean="0"/>
              <a:t>i </a:t>
            </a:r>
            <a:r>
              <a:rPr lang="sr-Latn-RS" dirty="0" smtClean="0"/>
              <a:t>alati koji će načiniti razliku u projektima.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Raditi isto što i stručnjaci – korišćenje obrazaca koji su detaljan uspešan nacrt za teške arhitektonske probleme.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Učiti na greškama ljudi pre </a:t>
            </a:r>
            <a:r>
              <a:rPr lang="sr-Latn-RS" dirty="0" smtClean="0"/>
              <a:t>mene </a:t>
            </a:r>
            <a:r>
              <a:rPr lang="sr-Latn-RS" dirty="0" smtClean="0"/>
              <a:t>– dobri planovi mogu poći po zlu i bitno je znati reagovati.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772400" cy="1362456"/>
          </a:xfrm>
        </p:spPr>
        <p:txBody>
          <a:bodyPr/>
          <a:lstStyle/>
          <a:p>
            <a:pPr algn="ctr"/>
            <a:r>
              <a:rPr lang="sr-Latn-RS" sz="4800" dirty="0" smtClean="0"/>
              <a:t>Korišćenje dizajn</a:t>
            </a:r>
            <a:r>
              <a:rPr lang="en-US" sz="4800" dirty="0" err="1" smtClean="0"/>
              <a:t>iranih</a:t>
            </a:r>
            <a:r>
              <a:rPr lang="en-US" sz="4800" dirty="0" smtClean="0"/>
              <a:t> </a:t>
            </a:r>
            <a:r>
              <a:rPr lang="en-US" sz="4800" dirty="0" err="1" smtClean="0"/>
              <a:t>obrazaca</a:t>
            </a:r>
            <a:r>
              <a:rPr lang="sr-Latn-RS" sz="4800" dirty="0" smtClean="0"/>
              <a:t> naglašava pozitivno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988840"/>
            <a:ext cx="7772400" cy="486916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Dizajnirani</a:t>
            </a:r>
            <a:r>
              <a:rPr lang="en-US" dirty="0" smtClean="0"/>
              <a:t> </a:t>
            </a:r>
            <a:r>
              <a:rPr lang="en-US" dirty="0" err="1" smtClean="0"/>
              <a:t>obrazci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re</a:t>
            </a:r>
            <a:r>
              <a:rPr lang="sr-Latn-RS" dirty="0" smtClean="0"/>
              <a:t>šenje za nastale probleme u datom kontekstu. Dobar dizajn</a:t>
            </a:r>
            <a:r>
              <a:rPr lang="en-US" dirty="0" err="1" smtClean="0"/>
              <a:t>irani</a:t>
            </a:r>
            <a:r>
              <a:rPr lang="en-US" dirty="0" smtClean="0"/>
              <a:t> </a:t>
            </a:r>
            <a:r>
              <a:rPr lang="en-US" dirty="0" err="1" smtClean="0"/>
              <a:t>obrazac</a:t>
            </a:r>
            <a:r>
              <a:rPr lang="sr-Latn-RS" dirty="0" smtClean="0"/>
              <a:t> treba da predsavlja rešenje koje je uspešno implementirano nekoliko puta.</a:t>
            </a:r>
          </a:p>
          <a:p>
            <a:r>
              <a:rPr lang="sr-Latn-RS" dirty="0" smtClean="0"/>
              <a:t>Razlozi za upotrebljavanje dizajn</a:t>
            </a:r>
            <a:r>
              <a:rPr lang="en-US" dirty="0" err="1" smtClean="0"/>
              <a:t>iranih</a:t>
            </a:r>
            <a:r>
              <a:rPr lang="en-US" dirty="0" smtClean="0"/>
              <a:t> </a:t>
            </a:r>
            <a:r>
              <a:rPr lang="en-US" dirty="0" err="1" smtClean="0"/>
              <a:t>obrazaca</a:t>
            </a:r>
            <a:r>
              <a:rPr lang="sr-Latn-R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Dokazani dizajn</a:t>
            </a:r>
            <a:r>
              <a:rPr lang="en-US" dirty="0" err="1" smtClean="0"/>
              <a:t>irani</a:t>
            </a:r>
            <a:r>
              <a:rPr lang="en-US" dirty="0" smtClean="0"/>
              <a:t> </a:t>
            </a:r>
            <a:r>
              <a:rPr lang="en-US" dirty="0" err="1" smtClean="0"/>
              <a:t>obrazci</a:t>
            </a:r>
            <a:r>
              <a:rPr lang="sr-Latn-RS" dirty="0" smtClean="0"/>
              <a:t> umanjuju rizik. – korišćenjem dokazanog nacrta za rešenje povećavam svoje šanse uspeha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Dizajn</a:t>
            </a:r>
            <a:r>
              <a:rPr lang="en-US" dirty="0" err="1" smtClean="0"/>
              <a:t>irani</a:t>
            </a:r>
            <a:r>
              <a:rPr lang="en-US" dirty="0" smtClean="0"/>
              <a:t> </a:t>
            </a:r>
            <a:r>
              <a:rPr lang="en-US" dirty="0" err="1" smtClean="0"/>
              <a:t>obrazci</a:t>
            </a:r>
            <a:r>
              <a:rPr lang="sr-Latn-RS" dirty="0" smtClean="0"/>
              <a:t>  štede vreme i energiju. – efikasno korišćenje vremena i truda drugih za rešavanje teških problema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Dizajn</a:t>
            </a:r>
            <a:r>
              <a:rPr lang="en-US" dirty="0" err="1" smtClean="0"/>
              <a:t>irani</a:t>
            </a:r>
            <a:r>
              <a:rPr lang="en-US" dirty="0" smtClean="0"/>
              <a:t> </a:t>
            </a:r>
            <a:r>
              <a:rPr lang="en-US" dirty="0" err="1" smtClean="0"/>
              <a:t>obrazci</a:t>
            </a:r>
            <a:r>
              <a:rPr lang="sr-Latn-RS" dirty="0" smtClean="0"/>
              <a:t> poboljšavaju veštinu i </a:t>
            </a:r>
            <a:r>
              <a:rPr lang="sr-Latn-RS" dirty="0" smtClean="0"/>
              <a:t>razumevanje - </a:t>
            </a:r>
            <a:r>
              <a:rPr lang="en-US" dirty="0" smtClean="0"/>
              <a:t>K</a:t>
            </a:r>
            <a:r>
              <a:rPr lang="sr-Latn-RS" dirty="0" smtClean="0"/>
              <a:t>orišćenjem dizajniranih obrazaca mogu da poboljšam svoje znanje o domenu i traženje novih načina predstavljanja kompleksnih modela.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UML se koristi kao jezik za </a:t>
            </a:r>
            <a:r>
              <a:rPr lang="en-US" dirty="0" err="1" smtClean="0"/>
              <a:t>obrazce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460640"/>
          </a:xfrm>
        </p:spPr>
        <p:txBody>
          <a:bodyPr>
            <a:normAutofit/>
          </a:bodyPr>
          <a:lstStyle/>
          <a:p>
            <a:r>
              <a:rPr lang="sr-Latn-RS" dirty="0" smtClean="0"/>
              <a:t>UML skuplja zajedno nekoliko alata koji podržavaju objektno orjentisan jezik.</a:t>
            </a:r>
          </a:p>
          <a:p>
            <a:r>
              <a:rPr lang="sr-Latn-RS" dirty="0" smtClean="0"/>
              <a:t>Koncepti: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Scenario (slučajevi upotrebe)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Povezanost klasa (klasni dijagrami)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Povezanost objektnih interfejsa (dijagrami sekvence)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Stanje objekta (dijagrami stanja)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Antipaterni se uče iz negativnih iskustava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2068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Antipaterni</a:t>
            </a:r>
            <a:r>
              <a:rPr lang="en-US" dirty="0" smtClean="0"/>
              <a:t> – </a:t>
            </a:r>
            <a:r>
              <a:rPr lang="en-US" dirty="0" err="1" smtClean="0"/>
              <a:t>knji</a:t>
            </a:r>
            <a:r>
              <a:rPr lang="sr-Latn-RS" dirty="0" smtClean="0"/>
              <a:t>ževna froma koja objašnjava često korišćena rešenja problema koja </a:t>
            </a:r>
            <a:r>
              <a:rPr lang="sr-Latn-RS" dirty="0" smtClean="0"/>
              <a:t>prouzrokuje </a:t>
            </a:r>
            <a:r>
              <a:rPr lang="sr-Latn-RS" dirty="0" smtClean="0"/>
              <a:t>odlučno negativne posledice.</a:t>
            </a:r>
          </a:p>
          <a:p>
            <a:r>
              <a:rPr lang="sr-Latn-RS" dirty="0" smtClean="0"/>
              <a:t>Svako ko prati softversko inženjerstvo izbliza zna da veliki procenat softverskih projekata propada.</a:t>
            </a:r>
          </a:p>
          <a:p>
            <a:r>
              <a:rPr lang="sr-Latn-RS" dirty="0" smtClean="0"/>
              <a:t>Neupoznatost sa istorijom softverskog inženjerstva ili eksponencionalni rast troška popravljanja problema u ciklusu razvojnog procesa, mžoemo da zavaravamo sebe mišlju da sad uzmemo prečicu a popravljamo kansije.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Neki dobro poznati antipaterni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964696"/>
          </a:xfrm>
        </p:spPr>
        <p:txBody>
          <a:bodyPr>
            <a:normAutofit/>
          </a:bodyPr>
          <a:lstStyle/>
          <a:p>
            <a:r>
              <a:rPr lang="sr-Latn-RS" dirty="0" smtClean="0"/>
              <a:t>Neki primeri dobro poznatih antipaterna: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Slatke prečice – optimizacija praznog prostora.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Optimizacija po ceni čitljivosti – u većini slučajeva čitljivost globalno je mnogo bitnija nego optimizacija.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Dupliraj programiranje </a:t>
            </a:r>
            <a:r>
              <a:rPr lang="sr-Latn-RS" dirty="0" smtClean="0"/>
              <a:t>– širenje </a:t>
            </a:r>
            <a:r>
              <a:rPr lang="sr-Latn-RS" dirty="0" smtClean="0"/>
              <a:t>grešaka. </a:t>
            </a:r>
            <a:r>
              <a:rPr lang="sr-Latn-RS" dirty="0" smtClean="0"/>
              <a:t>Kopije kodova su manje testirane od originala.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Korišćenje pogrešnog algoritma za rešavanje – algoritmi sortiranja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Korišćenje pogrešne klase za rešavanje – b-tree heš tabele i nizovi</a:t>
            </a:r>
          </a:p>
          <a:p>
            <a:pPr>
              <a:buFont typeface="Arial" pitchFamily="34" charset="0"/>
              <a:buChar char="•"/>
            </a:pPr>
            <a:endParaRPr lang="sr-Latn-R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1362456"/>
          </a:xfrm>
        </p:spPr>
        <p:txBody>
          <a:bodyPr/>
          <a:lstStyle/>
          <a:p>
            <a:pPr algn="ctr"/>
            <a:r>
              <a:rPr lang="sr-Latn-RS" dirty="0" smtClean="0"/>
              <a:t>Načini razumevanja antipaterna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844824"/>
            <a:ext cx="7772400" cy="4680520"/>
          </a:xfrm>
        </p:spPr>
        <p:txBody>
          <a:bodyPr>
            <a:normAutofit/>
          </a:bodyPr>
          <a:lstStyle/>
          <a:p>
            <a:r>
              <a:rPr lang="sr-Latn-RS" dirty="0" smtClean="0"/>
              <a:t>Antipaterni pokušavaju da odrede koje greške se često dešava, zašto su napravljene i koje ispravke u procesu ih mogu sprečiti. Bitni koraci u razumevanju antipaterna: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Pronalaženje problema – </a:t>
            </a:r>
            <a:r>
              <a:rPr lang="sr-Latn-RS" dirty="0" smtClean="0"/>
              <a:t>greška, </a:t>
            </a:r>
            <a:r>
              <a:rPr lang="sr-Latn-RS" dirty="0" smtClean="0"/>
              <a:t>algoritam loših performansi ili nečitljivi metod.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Ustanoviti obrazac neuspeha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Refaktorisanje koda sa </a:t>
            </a:r>
            <a:r>
              <a:rPr lang="sr-Latn-RS" dirty="0" smtClean="0"/>
              <a:t>greškama</a:t>
            </a:r>
            <a:endParaRPr lang="sr-Latn-RS" dirty="0" smtClean="0"/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Objavljivanje rešenja –učiti druge ljude o svojim </a:t>
            </a:r>
            <a:r>
              <a:rPr lang="sr-Latn-RS" dirty="0" smtClean="0"/>
              <a:t>pronalascima</a:t>
            </a:r>
            <a:endParaRPr lang="sr-Latn-RS" dirty="0" smtClean="0"/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Ustanoviti slabosti procesa – </a:t>
            </a:r>
            <a:r>
              <a:rPr lang="sr-Latn-RS" dirty="0" smtClean="0"/>
              <a:t>okruženje, </a:t>
            </a:r>
            <a:r>
              <a:rPr lang="sr-Latn-RS" dirty="0" smtClean="0"/>
              <a:t>alati, rokovi, nesavršenstvo </a:t>
            </a:r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Rešavanje procesa – efektivno građenje barijere između zdravog preduzeća i bolesti.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Učenje iz industrije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44616"/>
          </a:xfrm>
        </p:spPr>
        <p:txBody>
          <a:bodyPr>
            <a:normAutofit/>
          </a:bodyPr>
          <a:lstStyle/>
          <a:p>
            <a:r>
              <a:rPr lang="sr-Latn-RS" dirty="0" smtClean="0"/>
              <a:t>U mnogim situacijama iz realnog života principi obrazaca i antipaterna se kombinuju. Primeri</a:t>
            </a:r>
          </a:p>
          <a:p>
            <a:r>
              <a:rPr lang="sr-Latn-RS" dirty="0" smtClean="0"/>
              <a:t>Želimo da otkrijemo rupe u procesu i proceduru koja može da sputava naše kupce ili čak i nas u budućnosti.</a:t>
            </a:r>
          </a:p>
          <a:p>
            <a:r>
              <a:rPr lang="sr-Latn-RS" dirty="0" smtClean="0"/>
              <a:t>Želimo da znamo kada se veliki sistemski problemi dešavaju.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725</TotalTime>
  <Words>672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Flow</vt:lpstr>
      <vt:lpstr>Predmet : Razoj Softvera 2 Gorka Java</vt:lpstr>
      <vt:lpstr>Sadržaj prezentacije</vt:lpstr>
      <vt:lpstr>Antipaterni u životu</vt:lpstr>
      <vt:lpstr>Korišćenje dizajniranih obrazaca naglašava pozitivno</vt:lpstr>
      <vt:lpstr>UML se koristi kao jezik za obrazce</vt:lpstr>
      <vt:lpstr>Antipaterni se uče iz negativnih iskustava</vt:lpstr>
      <vt:lpstr>Neki dobro poznati antipaterni</vt:lpstr>
      <vt:lpstr>Načini razumevanja antipaterna</vt:lpstr>
      <vt:lpstr>Učenje iz industrije</vt:lpstr>
      <vt:lpstr>Detektivski posao</vt:lpstr>
      <vt:lpstr>Sređivanje antipaterna</vt:lpstr>
      <vt:lpstr>Zaključak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Predmet : Razoj Softvera 2 Gorka Java</dc:title>
  <dc:creator>Bisa</dc:creator>
  <cp:lastModifiedBy>Bisa</cp:lastModifiedBy>
  <cp:revision>57</cp:revision>
  <dcterms:created xsi:type="dcterms:W3CDTF">2016-02-20T09:14:49Z</dcterms:created>
  <dcterms:modified xsi:type="dcterms:W3CDTF">2016-09-22T13:06:24Z</dcterms:modified>
</cp:coreProperties>
</file>