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47"/>
  </p:notesMasterIdLst>
  <p:sldIdLst>
    <p:sldId id="256" r:id="rId2"/>
    <p:sldId id="257" r:id="rId3"/>
    <p:sldId id="259" r:id="rId4"/>
    <p:sldId id="301" r:id="rId5"/>
    <p:sldId id="258" r:id="rId6"/>
    <p:sldId id="260" r:id="rId7"/>
    <p:sldId id="261" r:id="rId8"/>
    <p:sldId id="262" r:id="rId9"/>
    <p:sldId id="263" r:id="rId10"/>
    <p:sldId id="264" r:id="rId11"/>
    <p:sldId id="302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9" r:id="rId29"/>
    <p:sldId id="300" r:id="rId30"/>
    <p:sldId id="290" r:id="rId31"/>
    <p:sldId id="284" r:id="rId32"/>
    <p:sldId id="285" r:id="rId33"/>
    <p:sldId id="286" r:id="rId34"/>
    <p:sldId id="287" r:id="rId35"/>
    <p:sldId id="288" r:id="rId36"/>
    <p:sldId id="283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4C9A73-A83B-4A92-A345-165CC375E14B}">
          <p14:sldIdLst>
            <p14:sldId id="256"/>
          </p14:sldIdLst>
        </p14:section>
        <p14:section name="Untitled Section" id="{0BC6179D-14A8-4F6F-B74B-67201CE202A4}">
          <p14:sldIdLst>
            <p14:sldId id="257"/>
            <p14:sldId id="259"/>
            <p14:sldId id="301"/>
            <p14:sldId id="258"/>
            <p14:sldId id="260"/>
            <p14:sldId id="261"/>
            <p14:sldId id="262"/>
            <p14:sldId id="263"/>
            <p14:sldId id="264"/>
            <p14:sldId id="302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9"/>
            <p14:sldId id="300"/>
            <p14:sldId id="290"/>
            <p14:sldId id="284"/>
            <p14:sldId id="285"/>
            <p14:sldId id="286"/>
            <p14:sldId id="287"/>
            <p14:sldId id="288"/>
            <p14:sldId id="283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23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60565-E426-4E5B-93B4-F385844C6BA6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71512-F519-4B68-9CAB-3AF5FF64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3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71512-F519-4B68-9CAB-3AF5FF6468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A3C5-CA3D-4F57-9BEA-C848788C99BF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2A49-D018-41A6-B9CB-0AE0C650F09C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3E88-40C1-489E-99C0-AC01F708CD82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7F94-48FF-4D92-886A-2AD26D8997F6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2E5B-408E-48EB-8237-9785B9AAF2DA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48B7-9BE6-489F-BC81-9C49C530F98C}" type="datetime1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5EA3-3C18-4AC8-BFE7-2D1BE405E5A6}" type="datetime1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A2DD-F8FB-40A5-8E57-FCFE001CEA11}" type="datetime1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4B1C-2DE4-4E80-9F88-34A2C6BCBC33}" type="datetime1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829-BAA4-44AA-B1A2-7750F6D0C809}" type="datetime1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0A9D-942A-4CFE-8B18-C940D54F4592}" type="datetime1">
              <a:rPr lang="en-US" smtClean="0"/>
              <a:t>1/22/2015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F0AD033-728F-4D83-B3D9-1B247E6FCF0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E4971DD-8299-44E8-9D81-3F817A4DA464}" type="datetime1">
              <a:rPr lang="en-US" smtClean="0"/>
              <a:t>1/22/2015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8458200" cy="1222375"/>
          </a:xfrm>
        </p:spPr>
        <p:txBody>
          <a:bodyPr>
            <a:normAutofit/>
          </a:bodyPr>
          <a:lstStyle/>
          <a:p>
            <a:r>
              <a:rPr lang="sr-Latn-RS" sz="4000" dirty="0" smtClean="0">
                <a:latin typeface="Gungsuh" panose="02030600000101010101" pitchFamily="18" charset="-127"/>
                <a:ea typeface="Gungsuh" panose="02030600000101010101" pitchFamily="18" charset="-127"/>
                <a:cs typeface="Aharoni" panose="02010803020104030203" pitchFamily="2" charset="-79"/>
              </a:rPr>
              <a:t>Neuobičajeni tipovi podataka</a:t>
            </a:r>
            <a:endParaRPr lang="en-US" sz="4000" dirty="0">
              <a:latin typeface="Gungsuh" panose="02030600000101010101" pitchFamily="18" charset="-127"/>
              <a:ea typeface="Gungsuh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509120"/>
            <a:ext cx="6696744" cy="1152128"/>
          </a:xfrm>
        </p:spPr>
        <p:txBody>
          <a:bodyPr>
            <a:normAutofit/>
          </a:bodyPr>
          <a:lstStyle/>
          <a:p>
            <a:r>
              <a:rPr lang="sr-Latn-RS" dirty="0" smtClean="0"/>
              <a:t>Cerovina Stefana 1044/2014</a:t>
            </a:r>
          </a:p>
          <a:p>
            <a:r>
              <a:rPr lang="sr-Latn-RS" dirty="0" smtClean="0"/>
              <a:t>Matematički Fakultet</a:t>
            </a:r>
          </a:p>
          <a:p>
            <a:r>
              <a:rPr lang="sr-Latn-RS" dirty="0" smtClean="0"/>
              <a:t>Univerzitet u Beogradu</a:t>
            </a:r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526086" y="5677331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0AD033-728F-4D83-B3D9-1B247E6FCF0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Razlozi za korišćenje struktura(5)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 dirty="0" smtClean="0"/>
              <a:t> Korišćenje struktura radi pojednostavljivanja liste parametara koja se prosleđuje funkciji</a:t>
            </a:r>
          </a:p>
          <a:p>
            <a:r>
              <a:rPr lang="sr-Latn-RS" sz="2800" dirty="0" smtClean="0"/>
              <a:t> Korišćenje struktura da bi se olakšalo održavanje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7620000" cy="1143000"/>
          </a:xfrm>
        </p:spPr>
        <p:txBody>
          <a:bodyPr/>
          <a:lstStyle/>
          <a:p>
            <a:pPr algn="ctr"/>
            <a:r>
              <a:rPr lang="sr-Latn-RS" dirty="0" smtClean="0"/>
              <a:t>Pokazivači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Pokazivači(1)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Kori</a:t>
            </a:r>
            <a:r>
              <a:rPr lang="sr-Latn-RS" sz="2800" dirty="0" smtClean="0"/>
              <a:t>š</a:t>
            </a:r>
            <a:r>
              <a:rPr lang="sr-Latn-RS" sz="2800" dirty="0"/>
              <a:t>ć</a:t>
            </a:r>
            <a:r>
              <a:rPr lang="en-US" sz="2800" dirty="0" err="1" smtClean="0"/>
              <a:t>enje</a:t>
            </a:r>
            <a:r>
              <a:rPr lang="en-US" sz="2800" dirty="0" smtClean="0"/>
              <a:t> </a:t>
            </a:r>
            <a:r>
              <a:rPr lang="en-US" sz="2800" dirty="0" err="1" smtClean="0"/>
              <a:t>pokaziva</a:t>
            </a:r>
            <a:r>
              <a:rPr lang="sr-Latn-RS" sz="2800" dirty="0" smtClean="0"/>
              <a:t>č</a:t>
            </a:r>
            <a:r>
              <a:rPr lang="en-US" sz="2800" dirty="0" smtClean="0"/>
              <a:t>a </a:t>
            </a:r>
            <a:r>
              <a:rPr lang="en-US" sz="2800" dirty="0"/>
              <a:t>je oblast </a:t>
            </a:r>
            <a:r>
              <a:rPr lang="en-US" sz="2800" dirty="0" err="1"/>
              <a:t>koja</a:t>
            </a:r>
            <a:r>
              <a:rPr lang="en-US" sz="2800" dirty="0"/>
              <a:t> </a:t>
            </a:r>
            <a:r>
              <a:rPr lang="en-US" sz="2800" dirty="0" smtClean="0"/>
              <a:t>je</a:t>
            </a:r>
            <a:r>
              <a:rPr lang="sr-Latn-RS" sz="2800" dirty="0" smtClean="0"/>
              <a:t> </a:t>
            </a:r>
            <a:r>
              <a:rPr lang="en-US" sz="2800" dirty="0" err="1" smtClean="0"/>
              <a:t>najsklonija</a:t>
            </a:r>
            <a:r>
              <a:rPr lang="en-US" sz="2800" dirty="0" smtClean="0"/>
              <a:t> </a:t>
            </a:r>
            <a:r>
              <a:rPr lang="en-US" sz="2800" dirty="0" err="1"/>
              <a:t>greškama</a:t>
            </a:r>
            <a:r>
              <a:rPr lang="en-US" sz="2800" dirty="0"/>
              <a:t> u </a:t>
            </a:r>
            <a:r>
              <a:rPr lang="en-US" sz="2800" dirty="0" err="1"/>
              <a:t>modernom</a:t>
            </a:r>
            <a:r>
              <a:rPr lang="en-US" sz="2800" dirty="0"/>
              <a:t> </a:t>
            </a:r>
            <a:r>
              <a:rPr lang="en-US" sz="2800" dirty="0" err="1" smtClean="0"/>
              <a:t>programiranju</a:t>
            </a:r>
            <a:r>
              <a:rPr lang="en-US" sz="2800" dirty="0" smtClean="0"/>
              <a:t>.</a:t>
            </a:r>
            <a:r>
              <a:rPr lang="sr-Latn-RS" sz="2800" dirty="0" smtClean="0"/>
              <a:t> </a:t>
            </a:r>
            <a:r>
              <a:rPr lang="en-US" sz="2800" dirty="0" err="1" smtClean="0"/>
              <a:t>Toliko</a:t>
            </a:r>
            <a:r>
              <a:rPr lang="en-US" sz="2800" dirty="0" smtClean="0"/>
              <a:t> </a:t>
            </a:r>
            <a:r>
              <a:rPr lang="en-US" sz="2800" dirty="0"/>
              <a:t>je </a:t>
            </a:r>
            <a:r>
              <a:rPr lang="en-US" sz="2800" dirty="0" err="1"/>
              <a:t>sklono</a:t>
            </a:r>
            <a:r>
              <a:rPr lang="en-US" sz="2800" dirty="0"/>
              <a:t> </a:t>
            </a:r>
            <a:r>
              <a:rPr lang="en-US" sz="2800" dirty="0" err="1"/>
              <a:t>greškama</a:t>
            </a:r>
            <a:r>
              <a:rPr lang="en-US" sz="2800" dirty="0"/>
              <a:t>, da Java </a:t>
            </a:r>
            <a:r>
              <a:rPr lang="en-US" sz="2800" dirty="0" err="1"/>
              <a:t>i</a:t>
            </a:r>
            <a:r>
              <a:rPr lang="en-US" sz="2800" dirty="0"/>
              <a:t> Visual Basic </a:t>
            </a:r>
            <a:r>
              <a:rPr lang="en-US" sz="2800" dirty="0" err="1"/>
              <a:t>nemaju</a:t>
            </a:r>
            <a:r>
              <a:rPr lang="en-US" sz="2800" dirty="0"/>
              <a:t> </a:t>
            </a:r>
            <a:r>
              <a:rPr lang="en-US" sz="2800" dirty="0" err="1" smtClean="0"/>
              <a:t>pokaziva</a:t>
            </a:r>
            <a:r>
              <a:rPr lang="sr-Latn-RS" sz="2800" dirty="0" smtClean="0"/>
              <a:t>č</a:t>
            </a:r>
            <a:r>
              <a:rPr lang="en-US" sz="2800" dirty="0" err="1" smtClean="0"/>
              <a:t>ki</a:t>
            </a:r>
            <a:r>
              <a:rPr lang="en-US" sz="2800" dirty="0" smtClean="0"/>
              <a:t> </a:t>
            </a:r>
            <a:r>
              <a:rPr lang="en-US" sz="2800" dirty="0"/>
              <a:t>tip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Pokazivači(2)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Svaki</a:t>
            </a:r>
            <a:r>
              <a:rPr lang="en-US" sz="2800" dirty="0"/>
              <a:t> </a:t>
            </a:r>
            <a:r>
              <a:rPr lang="en-US" sz="2800" dirty="0" err="1" smtClean="0"/>
              <a:t>pokaziva</a:t>
            </a:r>
            <a:r>
              <a:rPr lang="sr-Latn-RS" sz="2800" dirty="0" smtClean="0"/>
              <a:t>č</a:t>
            </a:r>
            <a:r>
              <a:rPr lang="en-US" sz="2800" dirty="0" smtClean="0"/>
              <a:t> </a:t>
            </a:r>
            <a:r>
              <a:rPr lang="en-US" sz="2800" dirty="0"/>
              <a:t>se </a:t>
            </a:r>
            <a:r>
              <a:rPr lang="en-US" sz="2800" dirty="0" err="1"/>
              <a:t>sastoji</a:t>
            </a:r>
            <a:r>
              <a:rPr lang="en-US" sz="2800" dirty="0"/>
              <a:t> </a:t>
            </a:r>
            <a:r>
              <a:rPr lang="en-US" sz="2800" dirty="0" err="1"/>
              <a:t>iz</a:t>
            </a:r>
            <a:r>
              <a:rPr lang="en-US" sz="2800" dirty="0"/>
              <a:t> </a:t>
            </a:r>
            <a:r>
              <a:rPr lang="en-US" sz="2800" dirty="0" err="1"/>
              <a:t>dva</a:t>
            </a:r>
            <a:r>
              <a:rPr lang="en-US" sz="2800" dirty="0"/>
              <a:t> </a:t>
            </a:r>
            <a:r>
              <a:rPr lang="en-US" sz="2800" dirty="0" smtClean="0"/>
              <a:t>de</a:t>
            </a:r>
            <a:r>
              <a:rPr lang="sr-Latn-RS" sz="2800" dirty="0" smtClean="0"/>
              <a:t>la:</a:t>
            </a:r>
            <a:endParaRPr lang="sr-Latn-RS" sz="1600" dirty="0" smtClean="0"/>
          </a:p>
          <a:p>
            <a:pPr lvl="1"/>
            <a:r>
              <a:rPr lang="en-US" sz="2600" dirty="0" smtClean="0"/>
              <a:t> </a:t>
            </a:r>
            <a:r>
              <a:rPr lang="en-US" sz="2600" dirty="0" err="1"/>
              <a:t>memorijske</a:t>
            </a:r>
            <a:r>
              <a:rPr lang="en-US" sz="2600" dirty="0"/>
              <a:t> </a:t>
            </a:r>
            <a:r>
              <a:rPr lang="en-US" sz="2600" dirty="0" err="1"/>
              <a:t>adrese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  <a:endParaRPr lang="sr-Latn-RS" sz="2600" dirty="0" smtClean="0"/>
          </a:p>
          <a:p>
            <a:pPr lvl="1"/>
            <a:r>
              <a:rPr lang="sr-Latn-RS" sz="2600" dirty="0"/>
              <a:t> </a:t>
            </a:r>
            <a:r>
              <a:rPr lang="en-US" sz="2600" dirty="0" err="1" smtClean="0"/>
              <a:t>znanja</a:t>
            </a:r>
            <a:r>
              <a:rPr lang="en-US" sz="2600" dirty="0" smtClean="0"/>
              <a:t> </a:t>
            </a:r>
            <a:r>
              <a:rPr lang="en-US" sz="2600" dirty="0" err="1"/>
              <a:t>kako</a:t>
            </a:r>
            <a:r>
              <a:rPr lang="en-US" sz="2600" dirty="0"/>
              <a:t> </a:t>
            </a:r>
            <a:r>
              <a:rPr lang="en-US" sz="2600" dirty="0" smtClean="0"/>
              <a:t>da </a:t>
            </a:r>
            <a:r>
              <a:rPr lang="sr-Latn-RS" sz="2600" dirty="0" smtClean="0"/>
              <a:t>interpretira </a:t>
            </a:r>
            <a:r>
              <a:rPr lang="en-US" sz="2600" dirty="0" err="1" smtClean="0"/>
              <a:t>sadržaj</a:t>
            </a:r>
            <a:r>
              <a:rPr lang="en-US" sz="2600" dirty="0" smtClean="0"/>
              <a:t> </a:t>
            </a:r>
            <a:r>
              <a:rPr lang="en-US" sz="2600" dirty="0" err="1"/>
              <a:t>te</a:t>
            </a:r>
            <a:r>
              <a:rPr lang="en-US" sz="2600" dirty="0"/>
              <a:t> </a:t>
            </a:r>
            <a:r>
              <a:rPr lang="en-US" sz="2600" dirty="0" smtClean="0"/>
              <a:t>mem</a:t>
            </a:r>
            <a:r>
              <a:rPr lang="sr-Latn-RS" sz="2600" dirty="0" smtClean="0"/>
              <a:t>orijske   </a:t>
            </a:r>
            <a:r>
              <a:rPr lang="en-US" sz="2600" dirty="0" err="1" smtClean="0"/>
              <a:t>lokacije</a:t>
            </a:r>
            <a:r>
              <a:rPr lang="sr-Latn-RS" sz="2600" dirty="0" smtClean="0"/>
              <a:t>.</a:t>
            </a:r>
          </a:p>
          <a:p>
            <a:pPr lvl="1"/>
            <a:r>
              <a:rPr lang="en-US" sz="2800" dirty="0" err="1" smtClean="0"/>
              <a:t>Kako</a:t>
            </a:r>
            <a:r>
              <a:rPr lang="en-US" sz="2800" dirty="0" smtClean="0"/>
              <a:t> </a:t>
            </a:r>
            <a:r>
              <a:rPr lang="sr-Latn-RS" sz="2800" dirty="0"/>
              <a:t>ć</a:t>
            </a:r>
            <a:r>
              <a:rPr lang="en-US" sz="2800" dirty="0"/>
              <a:t>emo </a:t>
            </a:r>
            <a:r>
              <a:rPr lang="en-US" sz="2800" dirty="0" err="1"/>
              <a:t>interpetirati</a:t>
            </a:r>
            <a:r>
              <a:rPr lang="en-US" sz="2800" dirty="0"/>
              <a:t> </a:t>
            </a:r>
            <a:r>
              <a:rPr lang="en-US" sz="2800" dirty="0" err="1"/>
              <a:t>sadržaj</a:t>
            </a:r>
            <a:r>
              <a:rPr lang="en-US" sz="2800" dirty="0"/>
              <a:t> </a:t>
            </a:r>
            <a:r>
              <a:rPr lang="en-US" sz="2800" dirty="0" err="1"/>
              <a:t>neke</a:t>
            </a:r>
            <a:r>
              <a:rPr lang="en-US" sz="2800" dirty="0"/>
              <a:t> mem</a:t>
            </a:r>
            <a:r>
              <a:rPr lang="sr-Latn-RS" sz="2800" dirty="0"/>
              <a:t>orijske </a:t>
            </a:r>
            <a:r>
              <a:rPr lang="en-US" sz="2800" dirty="0" err="1"/>
              <a:t>adrese</a:t>
            </a:r>
            <a:r>
              <a:rPr lang="en-US" sz="2800" dirty="0"/>
              <a:t>, </a:t>
            </a:r>
            <a:r>
              <a:rPr lang="en-US" sz="2800" dirty="0" err="1"/>
              <a:t>zavisi</a:t>
            </a:r>
            <a:r>
              <a:rPr lang="en-US" sz="2800" dirty="0"/>
              <a:t> od </a:t>
            </a:r>
            <a:r>
              <a:rPr lang="en-US" sz="2800" dirty="0" err="1"/>
              <a:t>baznog</a:t>
            </a:r>
            <a:r>
              <a:rPr lang="en-US" sz="2800" dirty="0"/>
              <a:t> </a:t>
            </a:r>
            <a:r>
              <a:rPr lang="en-US" sz="2800" dirty="0" err="1"/>
              <a:t>tipa</a:t>
            </a:r>
            <a:r>
              <a:rPr lang="en-US" sz="2800" dirty="0"/>
              <a:t> </a:t>
            </a:r>
            <a:r>
              <a:rPr lang="en-US" sz="2800" dirty="0" err="1"/>
              <a:t>pokaziva</a:t>
            </a:r>
            <a:r>
              <a:rPr lang="sr-Latn-RS" sz="2800" dirty="0"/>
              <a:t>č</a:t>
            </a:r>
            <a:r>
              <a:rPr lang="en-US" sz="2800" dirty="0"/>
              <a:t>a. </a:t>
            </a:r>
            <a:endParaRPr lang="sr-Latn-RS" sz="2800" dirty="0"/>
          </a:p>
          <a:p>
            <a:pPr marL="411480" lvl="1" indent="0">
              <a:buNone/>
            </a:pPr>
            <a:endParaRPr lang="sr-Latn-RS" sz="2600" dirty="0"/>
          </a:p>
          <a:p>
            <a:pPr lvl="1"/>
            <a:endParaRPr lang="sr-Latn-R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Saveti pri radu sa pokazivačima(1)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Izolovati</a:t>
            </a:r>
            <a:r>
              <a:rPr lang="en-US" sz="2800" dirty="0" smtClean="0"/>
              <a:t> </a:t>
            </a:r>
            <a:r>
              <a:rPr lang="en-US" sz="2800" dirty="0" err="1"/>
              <a:t>operacije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 smtClean="0"/>
              <a:t>pokaziva</a:t>
            </a:r>
            <a:r>
              <a:rPr lang="sr-Latn-RS" sz="2800" dirty="0" smtClean="0"/>
              <a:t>č</a:t>
            </a:r>
            <a:r>
              <a:rPr lang="en-US" sz="2800" dirty="0" err="1" smtClean="0"/>
              <a:t>ima</a:t>
            </a:r>
            <a:r>
              <a:rPr lang="en-US" sz="2800" dirty="0" smtClean="0"/>
              <a:t> </a:t>
            </a:r>
            <a:r>
              <a:rPr lang="en-US" sz="2800" dirty="0"/>
              <a:t>u </a:t>
            </a:r>
            <a:r>
              <a:rPr lang="en-US" sz="2800" dirty="0" err="1"/>
              <a:t>klase</a:t>
            </a:r>
            <a:r>
              <a:rPr lang="en-US" sz="2800" dirty="0"/>
              <a:t> </a:t>
            </a:r>
            <a:r>
              <a:rPr lang="en-US" sz="2800" dirty="0" err="1"/>
              <a:t>ili</a:t>
            </a:r>
            <a:r>
              <a:rPr lang="en-US" sz="2800" dirty="0"/>
              <a:t> </a:t>
            </a:r>
            <a:r>
              <a:rPr lang="en-US" sz="2800" dirty="0" err="1" smtClean="0"/>
              <a:t>funkcije</a:t>
            </a:r>
            <a:r>
              <a:rPr lang="sr-Latn-RS" sz="2800" dirty="0" smtClean="0"/>
              <a:t>(metode)</a:t>
            </a:r>
          </a:p>
          <a:p>
            <a:r>
              <a:rPr lang="pl-PL" sz="2800" dirty="0" smtClean="0"/>
              <a:t>Pisati funkcije(metode) </a:t>
            </a:r>
            <a:r>
              <a:rPr lang="pl-PL" sz="2800" dirty="0"/>
              <a:t>za alokaciju </a:t>
            </a:r>
            <a:r>
              <a:rPr lang="pl-PL" sz="2800" dirty="0" smtClean="0"/>
              <a:t>pokazivača</a:t>
            </a:r>
          </a:p>
          <a:p>
            <a:r>
              <a:rPr lang="en-US" sz="2800" dirty="0" err="1" smtClean="0"/>
              <a:t>Deklarisa</a:t>
            </a:r>
            <a:r>
              <a:rPr lang="sr-Latn-RS" sz="2800" dirty="0" smtClean="0"/>
              <a:t>ti</a:t>
            </a:r>
            <a:r>
              <a:rPr lang="en-US" sz="2800" dirty="0" smtClean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 smtClean="0"/>
              <a:t>definisa</a:t>
            </a:r>
            <a:r>
              <a:rPr lang="sr-Latn-RS" sz="2800" dirty="0" smtClean="0"/>
              <a:t>ti</a:t>
            </a:r>
            <a:r>
              <a:rPr lang="en-US" sz="2800" dirty="0" smtClean="0"/>
              <a:t> </a:t>
            </a:r>
            <a:r>
              <a:rPr lang="en-US" sz="2800" dirty="0" err="1" smtClean="0"/>
              <a:t>pokaziva</a:t>
            </a:r>
            <a:r>
              <a:rPr lang="sr-Latn-RS" sz="2800" dirty="0" smtClean="0"/>
              <a:t>č</a:t>
            </a:r>
            <a:r>
              <a:rPr lang="sr-Latn-RS" sz="2800" dirty="0"/>
              <a:t>e</a:t>
            </a:r>
            <a:r>
              <a:rPr lang="en-US" sz="2800" dirty="0" smtClean="0"/>
              <a:t> </a:t>
            </a:r>
            <a:r>
              <a:rPr lang="en-US" sz="2800" dirty="0"/>
              <a:t>u </a:t>
            </a:r>
            <a:r>
              <a:rPr lang="en-US" sz="2800" dirty="0" err="1"/>
              <a:t>isto</a:t>
            </a:r>
            <a:r>
              <a:rPr lang="en-US" sz="2800" dirty="0"/>
              <a:t> </a:t>
            </a:r>
            <a:r>
              <a:rPr lang="en-US" sz="2800" dirty="0" err="1" smtClean="0"/>
              <a:t>vreme</a:t>
            </a:r>
            <a:endParaRPr lang="sr-Latn-RS" sz="2800" dirty="0" smtClean="0"/>
          </a:p>
          <a:p>
            <a:r>
              <a:rPr lang="en-US" sz="2800" dirty="0" err="1" smtClean="0"/>
              <a:t>Proverava</a:t>
            </a:r>
            <a:r>
              <a:rPr lang="sr-Latn-RS" sz="2800" dirty="0" smtClean="0"/>
              <a:t>ti</a:t>
            </a:r>
            <a:r>
              <a:rPr lang="en-US" sz="2800" dirty="0" smtClean="0"/>
              <a:t> </a:t>
            </a:r>
            <a:r>
              <a:rPr lang="en-US" sz="2800" dirty="0" err="1" smtClean="0"/>
              <a:t>pokaziva</a:t>
            </a:r>
            <a:r>
              <a:rPr lang="sr-Latn-RS" sz="2800" dirty="0" smtClean="0"/>
              <a:t>č</a:t>
            </a:r>
            <a:r>
              <a:rPr lang="sr-Latn-RS" sz="2800" dirty="0"/>
              <a:t>e</a:t>
            </a:r>
            <a:r>
              <a:rPr lang="en-US" sz="2800" dirty="0" smtClean="0"/>
              <a:t> </a:t>
            </a:r>
            <a:r>
              <a:rPr lang="en-US" sz="2800" dirty="0"/>
              <a:t>pre </a:t>
            </a:r>
            <a:r>
              <a:rPr lang="en-US" sz="2800" dirty="0" err="1" smtClean="0"/>
              <a:t>kori</a:t>
            </a:r>
            <a:r>
              <a:rPr lang="sr-Latn-RS" sz="2800" dirty="0" smtClean="0"/>
              <a:t>š</a:t>
            </a:r>
            <a:r>
              <a:rPr lang="sr-Latn-RS" sz="2800" dirty="0"/>
              <a:t>ć</a:t>
            </a:r>
            <a:r>
              <a:rPr lang="en-US" sz="2800" dirty="0" err="1" smtClean="0"/>
              <a:t>enja</a:t>
            </a:r>
            <a:endParaRPr lang="sr-Latn-RS" sz="2800" dirty="0" smtClean="0"/>
          </a:p>
          <a:p>
            <a:r>
              <a:rPr lang="pl-PL" sz="2800" dirty="0" smtClean="0"/>
              <a:t>Proveravati </a:t>
            </a:r>
            <a:r>
              <a:rPr lang="pl-PL" sz="2800" dirty="0"/>
              <a:t>promenljive na koju </a:t>
            </a:r>
            <a:r>
              <a:rPr lang="pl-PL" sz="2800" dirty="0" smtClean="0"/>
              <a:t>pokazivač </a:t>
            </a:r>
            <a:r>
              <a:rPr lang="pl-PL" sz="2800" dirty="0"/>
              <a:t>pokazuje, pre </a:t>
            </a:r>
            <a:r>
              <a:rPr lang="pl-PL" sz="2800" dirty="0" smtClean="0"/>
              <a:t>korišćenja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z="4400" dirty="0" smtClean="0"/>
              <a:t>Saveti pri korišćenju pokazivača(2)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Koristiti </a:t>
            </a:r>
            <a:r>
              <a:rPr lang="pl-PL" sz="2800" dirty="0"/>
              <a:t>dog-tag </a:t>
            </a:r>
            <a:r>
              <a:rPr lang="pl-PL" sz="2800" dirty="0" smtClean="0"/>
              <a:t>polja</a:t>
            </a:r>
            <a:r>
              <a:rPr lang="sr-Latn-RS" sz="2800" dirty="0" smtClean="0"/>
              <a:t>. </a:t>
            </a:r>
            <a:r>
              <a:rPr lang="en-US" sz="2800" dirty="0" err="1" smtClean="0"/>
              <a:t>Što</a:t>
            </a:r>
            <a:r>
              <a:rPr lang="en-US" sz="2800" dirty="0" smtClean="0"/>
              <a:t> </a:t>
            </a:r>
            <a:r>
              <a:rPr lang="en-US" sz="2800" dirty="0" err="1"/>
              <a:t>cešce</a:t>
            </a:r>
            <a:r>
              <a:rPr lang="en-US" sz="2800" dirty="0"/>
              <a:t> </a:t>
            </a:r>
            <a:r>
              <a:rPr lang="en-US" sz="2800" dirty="0" err="1"/>
              <a:t>proveravamo</a:t>
            </a:r>
            <a:r>
              <a:rPr lang="en-US" sz="2800" dirty="0"/>
              <a:t> </a:t>
            </a:r>
            <a:r>
              <a:rPr lang="en-US" sz="2800" dirty="0" smtClean="0"/>
              <a:t>tag-field</a:t>
            </a:r>
            <a:r>
              <a:rPr lang="sr-Latn-RS" sz="2800" dirty="0" smtClean="0"/>
              <a:t>,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dirty="0" err="1"/>
              <a:t>cemo</a:t>
            </a:r>
            <a:r>
              <a:rPr lang="en-US" sz="2800" dirty="0"/>
              <a:t> </a:t>
            </a:r>
            <a:r>
              <a:rPr lang="en-US" sz="2800" dirty="0" err="1"/>
              <a:t>biti</a:t>
            </a:r>
            <a:r>
              <a:rPr lang="en-US" sz="2800" dirty="0"/>
              <a:t> </a:t>
            </a:r>
            <a:r>
              <a:rPr lang="en-US" sz="2800" dirty="0" err="1" smtClean="0"/>
              <a:t>bli</a:t>
            </a:r>
            <a:r>
              <a:rPr lang="sr-Latn-RS" sz="2800" dirty="0" smtClean="0"/>
              <a:t>ž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/>
              <a:t>otkrivanju</a:t>
            </a:r>
            <a:r>
              <a:rPr lang="en-US" sz="2800" dirty="0"/>
              <a:t> </a:t>
            </a:r>
            <a:r>
              <a:rPr lang="en-US" sz="2800" dirty="0" err="1" smtClean="0"/>
              <a:t>problema</a:t>
            </a:r>
            <a:endParaRPr lang="en-US" sz="2800" dirty="0"/>
          </a:p>
          <a:p>
            <a:r>
              <a:rPr lang="en-US" sz="2800" dirty="0" err="1"/>
              <a:t>Alternativa</a:t>
            </a:r>
            <a:r>
              <a:rPr lang="en-US" sz="2800" dirty="0"/>
              <a:t> </a:t>
            </a:r>
            <a:r>
              <a:rPr lang="en-US" sz="2800" dirty="0" err="1" smtClean="0"/>
              <a:t>kori</a:t>
            </a:r>
            <a:r>
              <a:rPr lang="sr-Latn-RS" sz="2800" dirty="0" smtClean="0"/>
              <a:t>šć</a:t>
            </a:r>
            <a:r>
              <a:rPr lang="en-US" sz="2800" dirty="0" err="1" smtClean="0"/>
              <a:t>enju</a:t>
            </a:r>
            <a:r>
              <a:rPr lang="en-US" sz="2800" dirty="0" smtClean="0"/>
              <a:t> </a:t>
            </a:r>
            <a:r>
              <a:rPr lang="en-US" sz="2800" dirty="0"/>
              <a:t>tag-</a:t>
            </a:r>
            <a:r>
              <a:rPr lang="en-US" sz="2800" dirty="0" err="1"/>
              <a:t>fielda</a:t>
            </a:r>
            <a:r>
              <a:rPr lang="en-US" sz="2800" dirty="0"/>
              <a:t> je </a:t>
            </a:r>
            <a:r>
              <a:rPr lang="en-US" sz="2800" dirty="0" err="1" smtClean="0"/>
              <a:t>kori</a:t>
            </a:r>
            <a:r>
              <a:rPr lang="sr-Latn-RS" sz="2800" dirty="0" smtClean="0"/>
              <a:t>šć</a:t>
            </a:r>
            <a:r>
              <a:rPr lang="en-US" sz="2800" dirty="0" err="1" smtClean="0"/>
              <a:t>enje</a:t>
            </a:r>
            <a:r>
              <a:rPr lang="en-US" sz="2800" dirty="0" smtClean="0"/>
              <a:t> </a:t>
            </a:r>
            <a:r>
              <a:rPr lang="en-US" sz="2800" dirty="0" err="1" smtClean="0"/>
              <a:t>odre</a:t>
            </a:r>
            <a:r>
              <a:rPr lang="sr-Latn-RS" sz="2800" dirty="0" smtClean="0"/>
              <a:t>đ</a:t>
            </a:r>
            <a:r>
              <a:rPr lang="en-US" sz="2800" dirty="0" err="1" smtClean="0"/>
              <a:t>enih</a:t>
            </a:r>
            <a:r>
              <a:rPr lang="en-US" sz="2800" dirty="0" smtClean="0"/>
              <a:t> </a:t>
            </a:r>
            <a:r>
              <a:rPr lang="en-US" sz="2800" dirty="0" err="1"/>
              <a:t>polja</a:t>
            </a:r>
            <a:r>
              <a:rPr lang="en-US" sz="2800" dirty="0"/>
              <a:t> </a:t>
            </a:r>
            <a:r>
              <a:rPr lang="en-US" sz="2800" dirty="0" err="1"/>
              <a:t>dva</a:t>
            </a:r>
            <a:r>
              <a:rPr lang="en-US" sz="2800" dirty="0"/>
              <a:t> </a:t>
            </a:r>
            <a:r>
              <a:rPr lang="en-US" sz="2800" dirty="0" err="1" smtClean="0"/>
              <a:t>puta</a:t>
            </a:r>
            <a:r>
              <a:rPr lang="sr-Latn-RS" sz="2800" dirty="0" smtClean="0"/>
              <a:t>. Ovo </a:t>
            </a:r>
            <a:r>
              <a:rPr lang="en-US" sz="2800" dirty="0" err="1" smtClean="0"/>
              <a:t>duplira</a:t>
            </a:r>
            <a:r>
              <a:rPr lang="en-US" sz="2800" dirty="0" smtClean="0"/>
              <a:t> </a:t>
            </a:r>
            <a:r>
              <a:rPr lang="en-US" sz="2800" dirty="0" err="1"/>
              <a:t>kod</a:t>
            </a:r>
            <a:r>
              <a:rPr lang="en-US" sz="2800" dirty="0"/>
              <a:t> </a:t>
            </a:r>
            <a:r>
              <a:rPr lang="en-US" sz="2800" dirty="0" err="1"/>
              <a:t>samo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nekim</a:t>
            </a:r>
            <a:r>
              <a:rPr lang="en-US" sz="2800" dirty="0"/>
              <a:t> </a:t>
            </a:r>
            <a:r>
              <a:rPr lang="en-US" sz="2800" dirty="0" err="1" smtClean="0"/>
              <a:t>mestima</a:t>
            </a:r>
            <a:r>
              <a:rPr lang="sr-Latn-RS" sz="2800" dirty="0" smtClean="0"/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z="4400" dirty="0" smtClean="0"/>
              <a:t>Saveti pri korišćenju pokazivača(3)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smtClean="0"/>
              <a:t>Koristiti dodatne pokazivače radi </a:t>
            </a:r>
            <a:r>
              <a:rPr lang="pl-PL" sz="2800" dirty="0"/>
              <a:t>jasnoće</a:t>
            </a:r>
            <a:endParaRPr lang="en-US" sz="2800" dirty="0"/>
          </a:p>
          <a:p>
            <a:pPr lvl="1"/>
            <a:r>
              <a:rPr lang="sr-Latn-RS" dirty="0" smtClean="0"/>
              <a:t>Primer (C++):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64904"/>
            <a:ext cx="6468378" cy="2686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8143" y="2164214"/>
            <a:ext cx="1499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 smtClean="0"/>
              <a:t>Loše rešenje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3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z="4400" dirty="0"/>
              <a:t>Saveti pri korišćenju </a:t>
            </a:r>
            <a:r>
              <a:rPr lang="sr-Latn-RS" sz="4400" dirty="0" smtClean="0"/>
              <a:t>pokazivača(4)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37" y="2562024"/>
            <a:ext cx="6449326" cy="28769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0152" y="219386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 smtClean="0"/>
              <a:t>Bolje rešenje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64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z="4400" dirty="0" smtClean="0"/>
              <a:t>Saveti pri korišćenju pokazivača(5)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 dirty="0" smtClean="0"/>
              <a:t>Uprostiti komplikovane pokazivačke izraze</a:t>
            </a:r>
          </a:p>
          <a:p>
            <a:endParaRPr lang="sr-Latn-R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11" y="2743104"/>
            <a:ext cx="6468378" cy="685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52" y="3963093"/>
            <a:ext cx="6382641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z="4400" dirty="0"/>
              <a:t>Saveti pri korišćenju </a:t>
            </a:r>
            <a:r>
              <a:rPr lang="sr-Latn-RS" sz="4400" dirty="0" smtClean="0"/>
              <a:t>pokazivača(6)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Crta</a:t>
            </a:r>
            <a:r>
              <a:rPr lang="sr-Latn-RS" sz="2800" dirty="0" smtClean="0"/>
              <a:t>ti</a:t>
            </a:r>
            <a:r>
              <a:rPr lang="en-US" sz="2800" dirty="0" smtClean="0"/>
              <a:t> </a:t>
            </a:r>
            <a:r>
              <a:rPr lang="en-US" sz="2800" dirty="0" err="1" smtClean="0"/>
              <a:t>slik</a:t>
            </a:r>
            <a:r>
              <a:rPr lang="sr-Latn-RS" sz="2800" dirty="0" smtClean="0"/>
              <a:t>e</a:t>
            </a:r>
            <a:r>
              <a:rPr lang="en-US" sz="2800" dirty="0" smtClean="0"/>
              <a:t> </a:t>
            </a:r>
            <a:r>
              <a:rPr lang="sr-Latn-RS" sz="2800" dirty="0" smtClean="0"/>
              <a:t>radi lakšeg razumevanja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78" y="2564904"/>
            <a:ext cx="6525536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Sadržaj: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sz="2800" dirty="0" smtClean="0"/>
              <a:t>Strukture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sz="2800" dirty="0" smtClean="0"/>
              <a:t>Pokazivači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sz="2800" dirty="0" smtClean="0"/>
              <a:t>Globalni podaci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2440" y="5661248"/>
            <a:ext cx="528170" cy="360040"/>
          </a:xfrm>
          <a:prstGeom prst="bracketPair">
            <a:avLst>
              <a:gd name="adj" fmla="val 6405"/>
            </a:avLst>
          </a:prstGeom>
        </p:spPr>
        <p:txBody>
          <a:bodyPr>
            <a:normAutofit/>
          </a:bodyPr>
          <a:lstStyle/>
          <a:p>
            <a:fld id="{2F0AD033-728F-4D83-B3D9-1B247E6FCF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z="4400" dirty="0"/>
              <a:t>Saveti pri korišćenju </a:t>
            </a:r>
            <a:r>
              <a:rPr lang="sr-Latn-RS" sz="4400" dirty="0" smtClean="0"/>
              <a:t>pokazivača(7)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Osloba</a:t>
            </a:r>
            <a:r>
              <a:rPr lang="sr-Latn-RS" sz="2800" dirty="0"/>
              <a:t>đ</a:t>
            </a:r>
            <a:r>
              <a:rPr lang="en-US" sz="2800" dirty="0" smtClean="0"/>
              <a:t>a</a:t>
            </a:r>
            <a:r>
              <a:rPr lang="sr-Latn-RS" sz="2800" dirty="0" smtClean="0"/>
              <a:t>ti</a:t>
            </a:r>
            <a:r>
              <a:rPr lang="en-US" sz="2800" dirty="0" smtClean="0"/>
              <a:t> </a:t>
            </a:r>
            <a:r>
              <a:rPr lang="en-US" sz="2800" dirty="0" err="1" smtClean="0"/>
              <a:t>pokaziva</a:t>
            </a:r>
            <a:r>
              <a:rPr lang="sr-Latn-RS" sz="2800" dirty="0" smtClean="0"/>
              <a:t>č</a:t>
            </a:r>
            <a:r>
              <a:rPr lang="sr-Latn-RS" sz="2800" dirty="0"/>
              <a:t>e</a:t>
            </a:r>
            <a:r>
              <a:rPr lang="en-US" sz="2800" dirty="0" smtClean="0"/>
              <a:t> </a:t>
            </a:r>
            <a:r>
              <a:rPr lang="en-US" sz="2800" dirty="0"/>
              <a:t>u </a:t>
            </a:r>
            <a:r>
              <a:rPr lang="en-US" sz="2800" dirty="0" err="1"/>
              <a:t>povezanoj</a:t>
            </a:r>
            <a:r>
              <a:rPr lang="en-US" sz="2800" dirty="0"/>
              <a:t> </a:t>
            </a:r>
            <a:r>
              <a:rPr lang="en-US" sz="2800" dirty="0" err="1"/>
              <a:t>listi</a:t>
            </a:r>
            <a:r>
              <a:rPr lang="en-US" sz="2800" dirty="0"/>
              <a:t> u </a:t>
            </a:r>
            <a:r>
              <a:rPr lang="en-US" sz="2800" dirty="0" err="1"/>
              <a:t>ispravnom</a:t>
            </a:r>
            <a:r>
              <a:rPr lang="en-US" sz="2800" dirty="0"/>
              <a:t> </a:t>
            </a:r>
            <a:r>
              <a:rPr lang="en-US" sz="2800" dirty="0" err="1" smtClean="0"/>
              <a:t>redosledu</a:t>
            </a:r>
            <a:endParaRPr lang="sr-Latn-RS" sz="2800" dirty="0" smtClean="0"/>
          </a:p>
          <a:p>
            <a:r>
              <a:rPr lang="en-US" sz="2800" dirty="0" err="1" smtClean="0"/>
              <a:t>Alocirati</a:t>
            </a:r>
            <a:r>
              <a:rPr lang="en-US" sz="2800" dirty="0" smtClean="0"/>
              <a:t> </a:t>
            </a:r>
            <a:r>
              <a:rPr lang="en-US" sz="2800" dirty="0" err="1" smtClean="0"/>
              <a:t>rezervnu</a:t>
            </a:r>
            <a:r>
              <a:rPr lang="en-US" sz="2800" dirty="0" smtClean="0"/>
              <a:t> </a:t>
            </a:r>
            <a:r>
              <a:rPr lang="en-US" sz="2800" dirty="0" err="1" smtClean="0"/>
              <a:t>memoriju</a:t>
            </a:r>
            <a:endParaRPr lang="sr-Latn-RS" sz="2800" dirty="0" smtClean="0"/>
          </a:p>
          <a:p>
            <a:r>
              <a:rPr lang="en-US" sz="2800" dirty="0" err="1" smtClean="0"/>
              <a:t>Alocira</a:t>
            </a:r>
            <a:r>
              <a:rPr lang="sr-Latn-RS" sz="2800" dirty="0" smtClean="0"/>
              <a:t>ti</a:t>
            </a:r>
            <a:r>
              <a:rPr lang="en-US" sz="2800" dirty="0" smtClean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sr-Latn-RS" sz="2800" dirty="0" smtClean="0"/>
              <a:t>d</a:t>
            </a:r>
            <a:r>
              <a:rPr lang="en-US" sz="2800" dirty="0" err="1" smtClean="0"/>
              <a:t>ealocira</a:t>
            </a:r>
            <a:r>
              <a:rPr lang="sr-Latn-RS" sz="2800" dirty="0" smtClean="0"/>
              <a:t>ti</a:t>
            </a:r>
            <a:r>
              <a:rPr lang="en-US" sz="2800" dirty="0" smtClean="0"/>
              <a:t> </a:t>
            </a:r>
            <a:r>
              <a:rPr lang="en-US" sz="2800" dirty="0" err="1" smtClean="0"/>
              <a:t>memorij</a:t>
            </a:r>
            <a:r>
              <a:rPr lang="sr-Latn-RS" sz="2800" dirty="0" smtClean="0"/>
              <a:t>u</a:t>
            </a:r>
            <a:r>
              <a:rPr lang="en-US" sz="2800" dirty="0" smtClean="0"/>
              <a:t> </a:t>
            </a:r>
            <a:r>
              <a:rPr lang="en-US" sz="2800" dirty="0"/>
              <a:t>u </a:t>
            </a:r>
            <a:r>
              <a:rPr lang="en-US" sz="2800" dirty="0" err="1"/>
              <a:t>istom</a:t>
            </a:r>
            <a:r>
              <a:rPr lang="en-US" sz="2800" dirty="0"/>
              <a:t> </a:t>
            </a:r>
            <a:r>
              <a:rPr lang="en-US" sz="2800" dirty="0" err="1" smtClean="0"/>
              <a:t>bloku</a:t>
            </a:r>
            <a:endParaRPr lang="sr-Latn-RS" sz="2800" dirty="0" smtClean="0"/>
          </a:p>
          <a:p>
            <a:r>
              <a:rPr lang="sr-Latn-RS" sz="2800" dirty="0" smtClean="0"/>
              <a:t>Pre oslobađanja, </a:t>
            </a:r>
            <a:r>
              <a:rPr lang="sr-Latn-RS" sz="2800" dirty="0" smtClean="0"/>
              <a:t>memoriju napuniti đubretom</a:t>
            </a:r>
          </a:p>
          <a:p>
            <a:pPr lvl="1"/>
            <a:r>
              <a:rPr lang="sr-Latn-RS" sz="2600" dirty="0" smtClean="0"/>
              <a:t>Primer: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61" y="4797152"/>
            <a:ext cx="649695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z="4400" dirty="0"/>
              <a:t>Saveti pri korišćenju </a:t>
            </a:r>
            <a:r>
              <a:rPr lang="sr-Latn-RS" sz="4400" dirty="0" smtClean="0"/>
              <a:t>pokazivača(8)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Postav</a:t>
            </a:r>
            <a:r>
              <a:rPr lang="sr-Latn-RS" sz="2800" dirty="0" smtClean="0"/>
              <a:t>iti</a:t>
            </a:r>
            <a:r>
              <a:rPr lang="en-US" sz="2800" dirty="0" smtClean="0"/>
              <a:t> </a:t>
            </a:r>
            <a:r>
              <a:rPr lang="en-US" sz="2800" dirty="0" err="1" smtClean="0"/>
              <a:t>pokaziva</a:t>
            </a:r>
            <a:r>
              <a:rPr lang="sr-Latn-RS" sz="2800" dirty="0" smtClean="0"/>
              <a:t>č</a:t>
            </a:r>
            <a:r>
              <a:rPr lang="sr-Latn-RS" sz="2800" dirty="0"/>
              <a:t>e</a:t>
            </a:r>
            <a:r>
              <a:rPr lang="en-US" sz="2800" dirty="0" smtClean="0"/>
              <a:t> </a:t>
            </a:r>
            <a:r>
              <a:rPr lang="en-US" sz="2800" dirty="0" err="1"/>
              <a:t>na</a:t>
            </a:r>
            <a:r>
              <a:rPr lang="en-US" sz="2800" dirty="0"/>
              <a:t> NULL </a:t>
            </a:r>
            <a:r>
              <a:rPr lang="en-US" sz="2800" dirty="0" err="1"/>
              <a:t>posle</a:t>
            </a:r>
            <a:r>
              <a:rPr lang="en-US" sz="2800" dirty="0"/>
              <a:t> </a:t>
            </a:r>
            <a:r>
              <a:rPr lang="en-US" sz="2800" dirty="0" err="1" smtClean="0"/>
              <a:t>osloba</a:t>
            </a:r>
            <a:r>
              <a:rPr lang="sr-Latn-RS" sz="2800" dirty="0" smtClean="0"/>
              <a:t>đ</a:t>
            </a:r>
            <a:r>
              <a:rPr lang="en-US" sz="2800" dirty="0" err="1" smtClean="0"/>
              <a:t>anja</a:t>
            </a:r>
            <a:r>
              <a:rPr lang="en-US" sz="2800" dirty="0" smtClean="0"/>
              <a:t> </a:t>
            </a:r>
            <a:r>
              <a:rPr lang="en-US" sz="2800" dirty="0" err="1"/>
              <a:t>ili</a:t>
            </a:r>
            <a:r>
              <a:rPr lang="en-US" sz="2800" dirty="0"/>
              <a:t> </a:t>
            </a:r>
            <a:r>
              <a:rPr lang="en-US" sz="2800" dirty="0" err="1"/>
              <a:t>brisanja</a:t>
            </a:r>
            <a:r>
              <a:rPr lang="en-US" sz="2800" dirty="0"/>
              <a:t> </a:t>
            </a:r>
            <a:endParaRPr lang="sr-Latn-RS" sz="2800" dirty="0" smtClean="0"/>
          </a:p>
          <a:p>
            <a:pPr lvl="1"/>
            <a:r>
              <a:rPr lang="sr-Latn-RS" sz="2600" dirty="0" smtClean="0"/>
              <a:t>Primer: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54" y="3140968"/>
            <a:ext cx="6477905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z="4400" dirty="0"/>
              <a:t>Saveti pri korišćenju </a:t>
            </a:r>
            <a:r>
              <a:rPr lang="sr-Latn-RS" sz="4400" dirty="0" smtClean="0"/>
              <a:t>pokazivača(9)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smtClean="0"/>
              <a:t>Proverava</a:t>
            </a:r>
            <a:r>
              <a:rPr lang="sr-Latn-RS" sz="2800" dirty="0" smtClean="0"/>
              <a:t>ti</a:t>
            </a:r>
            <a:r>
              <a:rPr lang="it-IT" sz="2800" dirty="0" smtClean="0"/>
              <a:t> vrednosti pokaziva</a:t>
            </a:r>
            <a:r>
              <a:rPr lang="sr-Latn-RS" sz="2800" dirty="0" smtClean="0"/>
              <a:t>č</a:t>
            </a:r>
            <a:r>
              <a:rPr lang="it-IT" sz="2800" dirty="0" smtClean="0"/>
              <a:t>a </a:t>
            </a:r>
            <a:r>
              <a:rPr lang="it-IT" sz="2800" dirty="0"/>
              <a:t>pre </a:t>
            </a:r>
            <a:r>
              <a:rPr lang="it-IT" sz="2800" dirty="0" smtClean="0"/>
              <a:t>brisanja</a:t>
            </a:r>
            <a:endParaRPr lang="en-US" sz="2800" dirty="0"/>
          </a:p>
          <a:p>
            <a:r>
              <a:rPr lang="sr-Latn-RS" sz="2800" dirty="0" smtClean="0"/>
              <a:t>Č</a:t>
            </a:r>
            <a:r>
              <a:rPr lang="en-US" sz="2800" dirty="0" err="1" smtClean="0"/>
              <a:t>uva</a:t>
            </a:r>
            <a:r>
              <a:rPr lang="sr-Latn-RS" sz="2800" dirty="0" smtClean="0"/>
              <a:t>ti</a:t>
            </a:r>
            <a:r>
              <a:rPr lang="en-US" sz="2800" dirty="0" smtClean="0"/>
              <a:t> </a:t>
            </a:r>
            <a:r>
              <a:rPr lang="en-US" sz="2800" dirty="0" err="1"/>
              <a:t>liste</a:t>
            </a:r>
            <a:r>
              <a:rPr lang="en-US" sz="2800" dirty="0"/>
              <a:t> </a:t>
            </a:r>
            <a:r>
              <a:rPr lang="en-US" sz="2800" dirty="0" err="1"/>
              <a:t>alociranih</a:t>
            </a:r>
            <a:r>
              <a:rPr lang="en-US" sz="2800" dirty="0"/>
              <a:t> </a:t>
            </a:r>
            <a:r>
              <a:rPr lang="en-US" sz="2800" dirty="0" err="1" smtClean="0"/>
              <a:t>pokaziva</a:t>
            </a:r>
            <a:r>
              <a:rPr lang="sr-Latn-RS" sz="2800" dirty="0" smtClean="0"/>
              <a:t>č</a:t>
            </a:r>
            <a:r>
              <a:rPr lang="en-US" sz="2800" dirty="0" smtClean="0"/>
              <a:t>a</a:t>
            </a:r>
            <a:endParaRPr lang="sr-Latn-RS" sz="2800" dirty="0" smtClean="0"/>
          </a:p>
          <a:p>
            <a:r>
              <a:rPr lang="sr-Latn-RS" sz="2800" dirty="0" smtClean="0"/>
              <a:t>Pisati funkcije za izbegavanje grešaka sa pokazivačima</a:t>
            </a:r>
          </a:p>
          <a:p>
            <a:pPr lvl="1"/>
            <a:r>
              <a:rPr lang="sr-Latn-RS" sz="2600" dirty="0" smtClean="0"/>
              <a:t>Primer: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91862"/>
            <a:ext cx="6120680" cy="25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5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z="4400" dirty="0"/>
              <a:t>Saveti pri korišćenju </a:t>
            </a:r>
            <a:r>
              <a:rPr lang="sr-Latn-RS" sz="4400" dirty="0" smtClean="0"/>
              <a:t>pokazivača(10)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772816"/>
            <a:ext cx="7609656" cy="4627984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Koristiti tehnike bez pokazivača ukoliko je to moguće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r-Latn-RS" sz="4400" dirty="0" smtClean="0"/>
              <a:t>Pokazivači u programskom jeziku C++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Razumevanje</a:t>
            </a:r>
            <a:r>
              <a:rPr lang="en-US" sz="2800" dirty="0"/>
              <a:t> </a:t>
            </a:r>
            <a:r>
              <a:rPr lang="en-US" sz="2800" dirty="0" err="1"/>
              <a:t>razlike</a:t>
            </a:r>
            <a:r>
              <a:rPr lang="en-US" sz="2800" dirty="0"/>
              <a:t> </a:t>
            </a:r>
            <a:r>
              <a:rPr lang="en-US" sz="2800" dirty="0" err="1" smtClean="0"/>
              <a:t>izme</a:t>
            </a:r>
            <a:r>
              <a:rPr lang="sr-Latn-RS" sz="2800" dirty="0" smtClean="0"/>
              <a:t>đ</a:t>
            </a:r>
            <a:r>
              <a:rPr lang="en-US" sz="2800" dirty="0" smtClean="0"/>
              <a:t>u </a:t>
            </a:r>
            <a:r>
              <a:rPr lang="en-US" sz="2800" dirty="0" err="1" smtClean="0"/>
              <a:t>pokaziva</a:t>
            </a:r>
            <a:r>
              <a:rPr lang="sr-Latn-RS" sz="2800" dirty="0" smtClean="0"/>
              <a:t>č</a:t>
            </a:r>
            <a:r>
              <a:rPr lang="en-US" sz="2800" dirty="0" smtClean="0"/>
              <a:t>a</a:t>
            </a:r>
            <a:r>
              <a:rPr lang="en-US" sz="2800" dirty="0"/>
              <a:t>(*) </a:t>
            </a:r>
            <a:r>
              <a:rPr lang="en-US" sz="2800" dirty="0" err="1"/>
              <a:t>i</a:t>
            </a:r>
            <a:r>
              <a:rPr lang="en-US" sz="2800" dirty="0"/>
              <a:t> reference</a:t>
            </a:r>
            <a:r>
              <a:rPr lang="en-US" sz="2800" dirty="0" smtClean="0"/>
              <a:t>(&amp;)</a:t>
            </a:r>
            <a:endParaRPr lang="sr-Latn-RS" sz="2800" dirty="0"/>
          </a:p>
          <a:p>
            <a:r>
              <a:rPr lang="sr-Latn-RS" sz="2800" dirty="0" err="1" smtClean="0"/>
              <a:t>O</a:t>
            </a:r>
            <a:r>
              <a:rPr lang="en-US" sz="2800" dirty="0" err="1" smtClean="0"/>
              <a:t>snovna</a:t>
            </a:r>
            <a:r>
              <a:rPr lang="en-US" sz="2800" dirty="0" smtClean="0"/>
              <a:t> </a:t>
            </a:r>
            <a:r>
              <a:rPr lang="en-US" sz="2800" dirty="0" err="1" smtClean="0"/>
              <a:t>razlika</a:t>
            </a:r>
            <a:r>
              <a:rPr lang="en-US" sz="2800" dirty="0" smtClean="0"/>
              <a:t>: </a:t>
            </a:r>
            <a:r>
              <a:rPr lang="en-US" sz="2800" dirty="0" err="1"/>
              <a:t>referenca</a:t>
            </a:r>
            <a:r>
              <a:rPr lang="en-US" sz="2800" dirty="0"/>
              <a:t> </a:t>
            </a:r>
            <a:r>
              <a:rPr lang="en-US" sz="2800" dirty="0" err="1"/>
              <a:t>mora</a:t>
            </a:r>
            <a:r>
              <a:rPr lang="en-US" sz="2800" dirty="0"/>
              <a:t> </a:t>
            </a:r>
            <a:r>
              <a:rPr lang="en-US" sz="2800" dirty="0" err="1"/>
              <a:t>uvek</a:t>
            </a:r>
            <a:r>
              <a:rPr lang="en-US" sz="2800" dirty="0"/>
              <a:t> </a:t>
            </a:r>
            <a:r>
              <a:rPr lang="en-US" sz="2800" dirty="0" err="1"/>
              <a:t>referisati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 smtClean="0"/>
              <a:t>objekat</a:t>
            </a:r>
            <a:r>
              <a:rPr lang="sr-Latn-RS" sz="2800" dirty="0" smtClean="0"/>
              <a:t>,</a:t>
            </a:r>
            <a:r>
              <a:rPr lang="en-US" sz="2800" dirty="0" smtClean="0"/>
              <a:t> </a:t>
            </a:r>
            <a:r>
              <a:rPr lang="en-US" sz="2800" dirty="0" err="1"/>
              <a:t>dok</a:t>
            </a:r>
            <a:r>
              <a:rPr lang="en-US" sz="2800" dirty="0"/>
              <a:t> </a:t>
            </a:r>
            <a:r>
              <a:rPr lang="en-US" sz="2800" dirty="0" err="1" smtClean="0"/>
              <a:t>pokaziva</a:t>
            </a:r>
            <a:r>
              <a:rPr lang="sr-Latn-RS" sz="2800" dirty="0" smtClean="0"/>
              <a:t>č</a:t>
            </a:r>
            <a:r>
              <a:rPr lang="en-US" sz="2800" dirty="0" smtClean="0"/>
              <a:t> mo</a:t>
            </a:r>
            <a:r>
              <a:rPr lang="sr-Latn-RS" sz="2800" dirty="0" smtClean="0"/>
              <a:t>ž</a:t>
            </a:r>
            <a:r>
              <a:rPr lang="en-US" sz="2800" dirty="0" smtClean="0"/>
              <a:t>e </a:t>
            </a:r>
            <a:r>
              <a:rPr lang="en-US" sz="2800" dirty="0" err="1"/>
              <a:t>pokazivati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smtClean="0"/>
              <a:t>NULL</a:t>
            </a:r>
            <a:endParaRPr lang="sr-Latn-RS" sz="2800" dirty="0" smtClean="0"/>
          </a:p>
          <a:p>
            <a:r>
              <a:rPr lang="sr-Latn-RS" sz="2800" dirty="0" smtClean="0"/>
              <a:t>O</a:t>
            </a:r>
            <a:r>
              <a:rPr lang="en-US" sz="2800" dirty="0" smtClean="0"/>
              <a:t>no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sr-Latn-RS" sz="2800" dirty="0" err="1" smtClean="0"/>
              <a:t>š</a:t>
            </a:r>
            <a:r>
              <a:rPr lang="en-US" sz="2800" dirty="0" smtClean="0"/>
              <a:t>ta </a:t>
            </a:r>
            <a:r>
              <a:rPr lang="en-US" sz="2800" dirty="0"/>
              <a:t>se </a:t>
            </a:r>
            <a:r>
              <a:rPr lang="en-US" sz="2800" dirty="0" err="1"/>
              <a:t>odnosi</a:t>
            </a:r>
            <a:r>
              <a:rPr lang="en-US" sz="2800" dirty="0"/>
              <a:t> </a:t>
            </a:r>
            <a:r>
              <a:rPr lang="en-US" sz="2800" dirty="0" err="1"/>
              <a:t>referenca</a:t>
            </a:r>
            <a:r>
              <a:rPr lang="en-US" sz="2800" dirty="0"/>
              <a:t>, ne </a:t>
            </a:r>
            <a:r>
              <a:rPr lang="en-US" sz="2800" dirty="0" smtClean="0"/>
              <a:t>mo</a:t>
            </a:r>
            <a:r>
              <a:rPr lang="sr-Latn-RS" sz="2800" dirty="0" smtClean="0"/>
              <a:t>ž</a:t>
            </a:r>
            <a:r>
              <a:rPr lang="en-US" sz="2800" dirty="0" smtClean="0"/>
              <a:t>e </a:t>
            </a:r>
            <a:r>
              <a:rPr lang="en-US" sz="2800" dirty="0" err="1"/>
              <a:t>biti</a:t>
            </a:r>
            <a:r>
              <a:rPr lang="en-US" sz="2800" dirty="0"/>
              <a:t> </a:t>
            </a:r>
            <a:r>
              <a:rPr lang="en-US" sz="2800" dirty="0" err="1"/>
              <a:t>promenjeno</a:t>
            </a:r>
            <a:r>
              <a:rPr lang="en-US" sz="2800" dirty="0"/>
              <a:t> </a:t>
            </a:r>
            <a:r>
              <a:rPr lang="en-US" sz="2800" dirty="0" err="1"/>
              <a:t>kada</a:t>
            </a:r>
            <a:r>
              <a:rPr lang="en-US" sz="2800" dirty="0"/>
              <a:t> je </a:t>
            </a:r>
            <a:r>
              <a:rPr lang="en-US" sz="2800" dirty="0" err="1"/>
              <a:t>referenca</a:t>
            </a:r>
            <a:r>
              <a:rPr lang="en-US" sz="2800" dirty="0"/>
              <a:t> </a:t>
            </a:r>
            <a:r>
              <a:rPr lang="en-US" sz="2800" dirty="0" err="1" smtClean="0"/>
              <a:t>ve</a:t>
            </a:r>
            <a:r>
              <a:rPr lang="sr-Latn-RS" sz="2800" dirty="0" smtClean="0"/>
              <a:t>ć</a:t>
            </a:r>
            <a:r>
              <a:rPr lang="en-US" sz="2800" dirty="0" smtClean="0"/>
              <a:t> </a:t>
            </a:r>
            <a:r>
              <a:rPr lang="en-US" sz="2800" dirty="0" err="1"/>
              <a:t>inicijalizovana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z="4400" dirty="0"/>
              <a:t>Pokazivači u programskom jeziku C</a:t>
            </a:r>
            <a:r>
              <a:rPr lang="sr-Latn-RS" sz="4400" dirty="0" smtClean="0"/>
              <a:t>++ - saveti(1)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sz="2800" dirty="0"/>
              <a:t>Koristiti </a:t>
            </a:r>
            <a:r>
              <a:rPr lang="pl-PL" sz="2800" dirty="0" smtClean="0"/>
              <a:t>pokazivače </a:t>
            </a:r>
            <a:r>
              <a:rPr lang="pl-PL" sz="2800" dirty="0"/>
              <a:t>za </a:t>
            </a:r>
            <a:r>
              <a:rPr lang="pl-PL" sz="2800" dirty="0" smtClean="0"/>
              <a:t>prenošenje </a:t>
            </a:r>
            <a:r>
              <a:rPr lang="pl-PL" sz="2800" dirty="0"/>
              <a:t>po </a:t>
            </a:r>
            <a:r>
              <a:rPr lang="pl-PL" sz="2800" dirty="0" smtClean="0"/>
              <a:t>adresi, </a:t>
            </a:r>
            <a:r>
              <a:rPr lang="pl-PL" sz="2800" dirty="0"/>
              <a:t>a reference za </a:t>
            </a:r>
            <a:r>
              <a:rPr lang="pl-PL" sz="2800" dirty="0" smtClean="0"/>
              <a:t>prenošenje </a:t>
            </a:r>
            <a:r>
              <a:rPr lang="pl-PL" sz="2800" dirty="0"/>
              <a:t>po </a:t>
            </a:r>
            <a:r>
              <a:rPr lang="pl-PL" sz="2800" dirty="0" smtClean="0"/>
              <a:t>vrednosti</a:t>
            </a:r>
          </a:p>
          <a:p>
            <a:endParaRPr lang="pl-PL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90" y="3645024"/>
            <a:ext cx="6506484" cy="13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z="4400" dirty="0"/>
              <a:t>Pokazivači u programskom jeziku C++ - </a:t>
            </a:r>
            <a:r>
              <a:rPr lang="sr-Latn-RS" sz="4400" dirty="0" smtClean="0"/>
              <a:t>saveti(2)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sr-Latn-RS" sz="2800" dirty="0" smtClean="0"/>
              <a:t>Pristupanje poljima pokazivačkog tipa vrši se pomoću: promenljiva-&gt;polje</a:t>
            </a:r>
          </a:p>
          <a:p>
            <a:r>
              <a:rPr lang="sr-Latn-RS" sz="2800" dirty="0" smtClean="0"/>
              <a:t>Pristupanje poljima referentnog tipa vrši se pomoću: promenljiva.polje</a:t>
            </a:r>
            <a:endParaRPr lang="sr-Latn-RS" sz="2800" dirty="0"/>
          </a:p>
          <a:p>
            <a:r>
              <a:rPr lang="en-US" sz="2800" dirty="0" err="1"/>
              <a:t>Koristiti</a:t>
            </a:r>
            <a:r>
              <a:rPr lang="en-US" sz="2800" dirty="0"/>
              <a:t> </a:t>
            </a:r>
            <a:r>
              <a:rPr lang="sr-Latn-RS" sz="2800" dirty="0" smtClean="0"/>
              <a:t>pametne pokazivače </a:t>
            </a:r>
          </a:p>
          <a:p>
            <a:pPr lvl="1"/>
            <a:r>
              <a:rPr lang="sr-Latn-RS" sz="2600" dirty="0" smtClean="0"/>
              <a:t> </a:t>
            </a:r>
            <a:r>
              <a:rPr lang="sr-Latn-RS" sz="2600" dirty="0"/>
              <a:t>A</a:t>
            </a:r>
            <a:r>
              <a:rPr lang="en-US" sz="2600" dirty="0" err="1" smtClean="0"/>
              <a:t>utomatski</a:t>
            </a:r>
            <a:r>
              <a:rPr lang="en-US" sz="2600" dirty="0" smtClean="0"/>
              <a:t> </a:t>
            </a:r>
            <a:r>
              <a:rPr lang="en-US" sz="2600" dirty="0" err="1" smtClean="0"/>
              <a:t>osloba</a:t>
            </a:r>
            <a:r>
              <a:rPr lang="sr-Latn-RS" sz="2600" dirty="0" smtClean="0"/>
              <a:t>đ</a:t>
            </a:r>
            <a:r>
              <a:rPr lang="en-US" sz="2600" dirty="0" smtClean="0"/>
              <a:t>a </a:t>
            </a:r>
            <a:r>
              <a:rPr lang="en-US" sz="2600" dirty="0" err="1"/>
              <a:t>memoriju</a:t>
            </a:r>
            <a:r>
              <a:rPr lang="en-US" sz="2600" dirty="0"/>
              <a:t>, </a:t>
            </a:r>
            <a:r>
              <a:rPr lang="en-US" sz="2600" dirty="0" err="1" smtClean="0"/>
              <a:t>spre</a:t>
            </a:r>
            <a:r>
              <a:rPr lang="sr-Latn-RS" sz="2600" dirty="0" smtClean="0"/>
              <a:t>č</a:t>
            </a:r>
            <a:r>
              <a:rPr lang="en-US" sz="2600" dirty="0" smtClean="0"/>
              <a:t>ava </a:t>
            </a:r>
            <a:r>
              <a:rPr lang="en-US" sz="2600" dirty="0" err="1"/>
              <a:t>curenje</a:t>
            </a:r>
            <a:r>
              <a:rPr lang="en-US" sz="2600" dirty="0"/>
              <a:t> </a:t>
            </a:r>
            <a:r>
              <a:rPr lang="en-US" sz="2600" dirty="0" err="1" smtClean="0"/>
              <a:t>memorije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r-Latn-RS" sz="4400" dirty="0"/>
              <a:t>Pokazivači u programskom jeziku </a:t>
            </a:r>
            <a:r>
              <a:rPr lang="sr-Latn-RS" sz="4400" dirty="0" smtClean="0"/>
              <a:t>C </a:t>
            </a:r>
            <a:r>
              <a:rPr lang="sr-Latn-RS" sz="4400" dirty="0"/>
              <a:t>- </a:t>
            </a:r>
            <a:r>
              <a:rPr lang="sr-Latn-RS" sz="4400" dirty="0" smtClean="0"/>
              <a:t>saveti(1)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Koristiti</a:t>
            </a:r>
            <a:r>
              <a:rPr lang="en-US" sz="2800" dirty="0"/>
              <a:t> </a:t>
            </a:r>
            <a:r>
              <a:rPr lang="en-US" sz="2800" dirty="0" err="1"/>
              <a:t>eksplicitne</a:t>
            </a:r>
            <a:r>
              <a:rPr lang="en-US" sz="2800" dirty="0"/>
              <a:t> </a:t>
            </a:r>
            <a:r>
              <a:rPr lang="en-US" sz="2800" dirty="0" err="1"/>
              <a:t>tipove</a:t>
            </a:r>
            <a:r>
              <a:rPr lang="en-US" sz="2800" dirty="0"/>
              <a:t> </a:t>
            </a:r>
            <a:r>
              <a:rPr lang="en-US" sz="2800" dirty="0" err="1" smtClean="0"/>
              <a:t>pokaziva</a:t>
            </a:r>
            <a:r>
              <a:rPr lang="sr-Latn-RS" sz="2800" dirty="0" smtClean="0"/>
              <a:t>č</a:t>
            </a:r>
            <a:r>
              <a:rPr lang="en-US" sz="2800" dirty="0" smtClean="0"/>
              <a:t>a </a:t>
            </a:r>
            <a:r>
              <a:rPr lang="en-US" sz="2800" dirty="0" err="1"/>
              <a:t>radije</a:t>
            </a:r>
            <a:r>
              <a:rPr lang="en-US" sz="2800" dirty="0"/>
              <a:t> </a:t>
            </a:r>
            <a:r>
              <a:rPr lang="en-US" sz="2800" dirty="0" err="1"/>
              <a:t>nego</a:t>
            </a:r>
            <a:r>
              <a:rPr lang="en-US" sz="2800" dirty="0"/>
              <a:t> </a:t>
            </a:r>
            <a:r>
              <a:rPr lang="en-US" sz="2800" dirty="0" err="1" smtClean="0"/>
              <a:t>podrazumevane</a:t>
            </a:r>
            <a:r>
              <a:rPr lang="sr-Latn-RS" sz="2800" dirty="0" smtClean="0"/>
              <a:t>. </a:t>
            </a:r>
            <a:r>
              <a:rPr lang="sr-Latn-RS" sz="2800" dirty="0"/>
              <a:t>U</a:t>
            </a:r>
            <a:r>
              <a:rPr lang="en-US" sz="2800" dirty="0" smtClean="0"/>
              <a:t> </a:t>
            </a:r>
            <a:r>
              <a:rPr lang="en-US" sz="2800" dirty="0"/>
              <a:t>tom </a:t>
            </a:r>
            <a:r>
              <a:rPr lang="en-US" sz="2800" dirty="0" err="1" smtClean="0"/>
              <a:t>slu</a:t>
            </a:r>
            <a:r>
              <a:rPr lang="sr-Latn-RS" sz="2800" dirty="0" smtClean="0"/>
              <a:t>č</a:t>
            </a:r>
            <a:r>
              <a:rPr lang="en-US" sz="2800" dirty="0" err="1" smtClean="0"/>
              <a:t>aju</a:t>
            </a:r>
            <a:r>
              <a:rPr lang="en-US" sz="2800" dirty="0" smtClean="0"/>
              <a:t> </a:t>
            </a:r>
            <a:r>
              <a:rPr lang="en-US" sz="2800" dirty="0" err="1"/>
              <a:t>nam</a:t>
            </a:r>
            <a:r>
              <a:rPr lang="en-US" sz="2800" dirty="0"/>
              <a:t> </a:t>
            </a:r>
            <a:r>
              <a:rPr lang="en-US" sz="2800" dirty="0" err="1"/>
              <a:t>kompajler</a:t>
            </a:r>
            <a:r>
              <a:rPr lang="en-US" sz="2800" dirty="0"/>
              <a:t> </a:t>
            </a:r>
            <a:r>
              <a:rPr lang="en-US" sz="2800" dirty="0" err="1"/>
              <a:t>daje</a:t>
            </a:r>
            <a:r>
              <a:rPr lang="en-US" sz="2800" dirty="0"/>
              <a:t> </a:t>
            </a:r>
            <a:r>
              <a:rPr lang="en-US" sz="2800" dirty="0" err="1" smtClean="0"/>
              <a:t>upozorenja</a:t>
            </a:r>
            <a:r>
              <a:rPr lang="sr-Latn-RS" sz="2800" dirty="0" smtClean="0"/>
              <a:t>.</a:t>
            </a:r>
          </a:p>
          <a:p>
            <a:r>
              <a:rPr lang="sr-Latn-RS" sz="2800" dirty="0"/>
              <a:t>A</a:t>
            </a:r>
            <a:r>
              <a:rPr lang="en-US" sz="2800" dirty="0" err="1" smtClean="0"/>
              <a:t>ko</a:t>
            </a:r>
            <a:r>
              <a:rPr lang="en-US" sz="2800" dirty="0" smtClean="0"/>
              <a:t> </a:t>
            </a:r>
            <a:r>
              <a:rPr lang="en-US" sz="2800" dirty="0" err="1"/>
              <a:t>koristimo</a:t>
            </a:r>
            <a:r>
              <a:rPr lang="en-US" sz="2800" dirty="0"/>
              <a:t> </a:t>
            </a:r>
            <a:r>
              <a:rPr lang="en-US" sz="2800" dirty="0" err="1" smtClean="0"/>
              <a:t>podrazumevane</a:t>
            </a:r>
            <a:r>
              <a:rPr lang="sr-Latn-RS" sz="2800" dirty="0" smtClean="0"/>
              <a:t> tipove pokazivača</a:t>
            </a:r>
            <a:r>
              <a:rPr lang="en-US" sz="2800" dirty="0" smtClean="0"/>
              <a:t>, </a:t>
            </a:r>
            <a:r>
              <a:rPr lang="en-US" sz="2800" dirty="0" err="1" smtClean="0"/>
              <a:t>mora</a:t>
            </a:r>
            <a:r>
              <a:rPr lang="sr-Latn-RS" sz="2800" dirty="0" smtClean="0"/>
              <a:t>ć</a:t>
            </a:r>
            <a:r>
              <a:rPr lang="en-US" sz="2800" dirty="0" smtClean="0"/>
              <a:t>emo </a:t>
            </a:r>
            <a:r>
              <a:rPr lang="en-US" sz="2800" dirty="0"/>
              <a:t>da </a:t>
            </a:r>
            <a:r>
              <a:rPr lang="en-US" sz="2800" dirty="0" err="1"/>
              <a:t>kastujemo</a:t>
            </a:r>
            <a:r>
              <a:rPr lang="en-US" sz="2800" dirty="0"/>
              <a:t> u </a:t>
            </a:r>
            <a:r>
              <a:rPr lang="en-US" sz="2800" dirty="0" err="1" smtClean="0"/>
              <a:t>odre</a:t>
            </a:r>
            <a:r>
              <a:rPr lang="sr-Latn-RS" sz="2800" dirty="0" smtClean="0"/>
              <a:t>đ</a:t>
            </a:r>
            <a:r>
              <a:rPr lang="en-US" sz="2800" dirty="0" err="1" smtClean="0"/>
              <a:t>eni</a:t>
            </a:r>
            <a:r>
              <a:rPr lang="en-US" sz="2800" dirty="0" smtClean="0"/>
              <a:t> tip</a:t>
            </a:r>
            <a:r>
              <a:rPr lang="sr-Latn-RS" sz="2800" dirty="0" smtClean="0"/>
              <a:t>.</a:t>
            </a:r>
          </a:p>
          <a:p>
            <a:r>
              <a:rPr lang="en-US" sz="2800" dirty="0" err="1" smtClean="0"/>
              <a:t>Izbegava</a:t>
            </a:r>
            <a:r>
              <a:rPr lang="sr-Latn-RS" sz="2800" dirty="0" smtClean="0"/>
              <a:t>ti</a:t>
            </a:r>
            <a:r>
              <a:rPr lang="en-US" sz="2800" dirty="0" smtClean="0"/>
              <a:t> </a:t>
            </a:r>
            <a:r>
              <a:rPr lang="en-US" sz="2800" dirty="0" err="1"/>
              <a:t>kastovanje</a:t>
            </a:r>
            <a:r>
              <a:rPr lang="en-US" sz="2800" dirty="0"/>
              <a:t> </a:t>
            </a:r>
            <a:r>
              <a:rPr lang="en-US" sz="2800" dirty="0" err="1" smtClean="0"/>
              <a:t>tipova</a:t>
            </a:r>
            <a:endParaRPr lang="sr-Latn-RS" sz="2800" dirty="0" smtClean="0"/>
          </a:p>
          <a:p>
            <a:r>
              <a:rPr lang="sr-Latn-RS" sz="2800" dirty="0" smtClean="0"/>
              <a:t>I</a:t>
            </a:r>
            <a:r>
              <a:rPr lang="en-US" sz="2800" dirty="0" err="1" smtClean="0"/>
              <a:t>zbegava</a:t>
            </a:r>
            <a:r>
              <a:rPr lang="sr-Latn-RS" sz="2800" dirty="0" smtClean="0"/>
              <a:t>ti</a:t>
            </a:r>
            <a:r>
              <a:rPr lang="en-US" sz="2800" dirty="0" smtClean="0"/>
              <a:t> </a:t>
            </a:r>
            <a:r>
              <a:rPr lang="en-US" sz="2800" dirty="0" err="1" smtClean="0"/>
              <a:t>sme</a:t>
            </a:r>
            <a:r>
              <a:rPr lang="sr-Latn-RS" sz="2800" dirty="0" smtClean="0"/>
              <a:t>š</a:t>
            </a:r>
            <a:r>
              <a:rPr lang="en-US" sz="2800" dirty="0" err="1" smtClean="0"/>
              <a:t>tanja</a:t>
            </a:r>
            <a:r>
              <a:rPr lang="en-US" sz="2800" dirty="0" smtClean="0"/>
              <a:t> </a:t>
            </a:r>
            <a:r>
              <a:rPr lang="en-US" sz="2800" dirty="0" err="1"/>
              <a:t>promenljive</a:t>
            </a:r>
            <a:r>
              <a:rPr lang="en-US" sz="2800" dirty="0"/>
              <a:t> </a:t>
            </a:r>
            <a:r>
              <a:rPr lang="en-US" sz="2800" dirty="0" err="1"/>
              <a:t>jednog</a:t>
            </a:r>
            <a:r>
              <a:rPr lang="en-US" sz="2800" dirty="0"/>
              <a:t> </a:t>
            </a:r>
            <a:r>
              <a:rPr lang="en-US" sz="2800" dirty="0" err="1"/>
              <a:t>tipa</a:t>
            </a:r>
            <a:r>
              <a:rPr lang="en-US" sz="2800" dirty="0"/>
              <a:t> u </a:t>
            </a:r>
            <a:r>
              <a:rPr lang="en-US" sz="2800" dirty="0" err="1"/>
              <a:t>prostor</a:t>
            </a:r>
            <a:r>
              <a:rPr lang="en-US" sz="2800" dirty="0"/>
              <a:t> </a:t>
            </a:r>
            <a:r>
              <a:rPr lang="en-US" sz="2800" dirty="0" err="1"/>
              <a:t>koji</a:t>
            </a:r>
            <a:r>
              <a:rPr lang="en-US" sz="2800" dirty="0"/>
              <a:t> se </a:t>
            </a:r>
            <a:r>
              <a:rPr lang="en-US" sz="2800" dirty="0" err="1"/>
              <a:t>odnosi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promenljivu</a:t>
            </a:r>
            <a:r>
              <a:rPr lang="en-US" sz="2800" dirty="0"/>
              <a:t> </a:t>
            </a:r>
            <a:r>
              <a:rPr lang="en-US" sz="2800" dirty="0" err="1"/>
              <a:t>drugog</a:t>
            </a:r>
            <a:r>
              <a:rPr lang="en-US" sz="2800" dirty="0"/>
              <a:t> </a:t>
            </a:r>
            <a:r>
              <a:rPr lang="en-US" sz="2800" dirty="0" err="1"/>
              <a:t>tipa</a:t>
            </a:r>
            <a:endParaRPr lang="en-US" sz="2800" dirty="0"/>
          </a:p>
          <a:p>
            <a:r>
              <a:rPr lang="sr-Latn-RS" sz="2800" dirty="0" smtClean="0"/>
              <a:t>K</a:t>
            </a:r>
            <a:r>
              <a:rPr lang="en-US" sz="2800" dirty="0" err="1" smtClean="0"/>
              <a:t>astova</a:t>
            </a:r>
            <a:r>
              <a:rPr lang="sr-Latn-RS" sz="2800" dirty="0" smtClean="0"/>
              <a:t>nje </a:t>
            </a:r>
            <a:r>
              <a:rPr lang="en-US" sz="2800" dirty="0" err="1" smtClean="0"/>
              <a:t>isklju</a:t>
            </a:r>
            <a:r>
              <a:rPr lang="sr-Latn-RS" sz="2800" dirty="0" smtClean="0"/>
              <a:t>č</a:t>
            </a:r>
            <a:r>
              <a:rPr lang="en-US" sz="2800" dirty="0" err="1" smtClean="0"/>
              <a:t>uje</a:t>
            </a:r>
            <a:r>
              <a:rPr lang="en-US" sz="2800" dirty="0" smtClean="0"/>
              <a:t> </a:t>
            </a:r>
            <a:r>
              <a:rPr lang="en-US" sz="2800" dirty="0" err="1" smtClean="0"/>
              <a:t>mogu</a:t>
            </a:r>
            <a:r>
              <a:rPr lang="sr-Latn-RS" sz="2800" dirty="0" smtClean="0"/>
              <a:t>ć</a:t>
            </a:r>
            <a:r>
              <a:rPr lang="en-US" sz="2800" dirty="0" err="1" smtClean="0"/>
              <a:t>nost</a:t>
            </a:r>
            <a:r>
              <a:rPr lang="en-US" sz="2800" dirty="0" smtClean="0"/>
              <a:t> </a:t>
            </a:r>
            <a:r>
              <a:rPr lang="en-US" sz="2800" dirty="0" err="1"/>
              <a:t>kompajlera</a:t>
            </a:r>
            <a:r>
              <a:rPr lang="en-US" sz="2800" dirty="0"/>
              <a:t> da </a:t>
            </a:r>
            <a:r>
              <a:rPr lang="en-US" sz="2800" dirty="0" err="1"/>
              <a:t>proveri</a:t>
            </a:r>
            <a:r>
              <a:rPr lang="en-US" sz="2800" dirty="0"/>
              <a:t> da li se </a:t>
            </a:r>
            <a:r>
              <a:rPr lang="en-US" sz="2800" dirty="0" err="1"/>
              <a:t>tipovi</a:t>
            </a:r>
            <a:r>
              <a:rPr lang="en-US" sz="2800" dirty="0"/>
              <a:t> </a:t>
            </a:r>
            <a:r>
              <a:rPr lang="en-US" sz="2800" dirty="0" err="1"/>
              <a:t>podudaraju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400" dirty="0"/>
              <a:t>Pokazivači u programskom jeziku </a:t>
            </a:r>
            <a:r>
              <a:rPr lang="sr-Latn-RS" sz="4400" dirty="0" smtClean="0"/>
              <a:t>C </a:t>
            </a:r>
            <a:r>
              <a:rPr lang="sr-Latn-RS" sz="4400" dirty="0"/>
              <a:t>- </a:t>
            </a:r>
            <a:r>
              <a:rPr lang="sr-Latn-RS" sz="4400" dirty="0" smtClean="0"/>
              <a:t>saveti(2)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</a:t>
            </a:r>
            <a:r>
              <a:rPr lang="sr-Latn-RS" sz="2800" dirty="0" smtClean="0"/>
              <a:t>š</a:t>
            </a:r>
            <a:r>
              <a:rPr lang="en-US" sz="2800" dirty="0" err="1" smtClean="0"/>
              <a:t>tovati</a:t>
            </a:r>
            <a:r>
              <a:rPr lang="en-US" sz="2800" dirty="0" smtClean="0"/>
              <a:t> </a:t>
            </a:r>
            <a:r>
              <a:rPr lang="en-US" sz="2800" dirty="0" err="1"/>
              <a:t>pravilo</a:t>
            </a:r>
            <a:r>
              <a:rPr lang="en-US" sz="2800" dirty="0"/>
              <a:t> </a:t>
            </a:r>
            <a:r>
              <a:rPr lang="en-US" sz="2800" dirty="0" err="1"/>
              <a:t>zvezdice</a:t>
            </a:r>
            <a:r>
              <a:rPr lang="en-US" sz="2800" dirty="0"/>
              <a:t> </a:t>
            </a:r>
            <a:r>
              <a:rPr lang="en-US" sz="2800" dirty="0" err="1"/>
              <a:t>za</a:t>
            </a:r>
            <a:r>
              <a:rPr lang="en-US" sz="2800" dirty="0"/>
              <a:t> </a:t>
            </a:r>
            <a:r>
              <a:rPr lang="en-US" sz="2800" dirty="0" err="1" smtClean="0"/>
              <a:t>prosle</a:t>
            </a:r>
            <a:r>
              <a:rPr lang="sr-Latn-RS" sz="2800" dirty="0" smtClean="0"/>
              <a:t>đ</a:t>
            </a:r>
            <a:r>
              <a:rPr lang="en-US" sz="2800" dirty="0" err="1" smtClean="0"/>
              <a:t>ivanje</a:t>
            </a:r>
            <a:r>
              <a:rPr lang="en-US" sz="2800" dirty="0" smtClean="0"/>
              <a:t> </a:t>
            </a:r>
            <a:r>
              <a:rPr lang="en-US" sz="2800" dirty="0" err="1"/>
              <a:t>argumenata</a:t>
            </a:r>
            <a:r>
              <a:rPr lang="en-US" sz="2800" dirty="0"/>
              <a:t> </a:t>
            </a:r>
            <a:r>
              <a:rPr lang="en-US" sz="2800" dirty="0" err="1" smtClean="0"/>
              <a:t>funkciji</a:t>
            </a:r>
            <a:r>
              <a:rPr lang="sr-Latn-RS" sz="2800" dirty="0" smtClean="0"/>
              <a:t>. A</a:t>
            </a:r>
            <a:r>
              <a:rPr lang="en-US" sz="2800" dirty="0" err="1" smtClean="0"/>
              <a:t>ko</a:t>
            </a:r>
            <a:r>
              <a:rPr lang="en-US" sz="2800" dirty="0" smtClean="0"/>
              <a:t> ho</a:t>
            </a:r>
            <a:r>
              <a:rPr lang="sr-Latn-RS" sz="2800" dirty="0" smtClean="0"/>
              <a:t>ć</a:t>
            </a:r>
            <a:r>
              <a:rPr lang="en-US" sz="2800" dirty="0" smtClean="0"/>
              <a:t>emo </a:t>
            </a:r>
            <a:r>
              <a:rPr lang="en-US" sz="2800" dirty="0"/>
              <a:t>da </a:t>
            </a:r>
            <a:r>
              <a:rPr lang="en-US" sz="2800" dirty="0" err="1"/>
              <a:t>vratimo</a:t>
            </a:r>
            <a:r>
              <a:rPr lang="en-US" sz="2800" dirty="0"/>
              <a:t> </a:t>
            </a:r>
            <a:r>
              <a:rPr lang="en-US" sz="2800" dirty="0" err="1"/>
              <a:t>vrednost</a:t>
            </a:r>
            <a:r>
              <a:rPr lang="en-US" sz="2800" dirty="0"/>
              <a:t>, </a:t>
            </a:r>
            <a:r>
              <a:rPr lang="en-US" sz="2800" dirty="0" err="1"/>
              <a:t>mora</a:t>
            </a:r>
            <a:r>
              <a:rPr lang="en-US" sz="2800" dirty="0"/>
              <a:t> </a:t>
            </a:r>
            <a:r>
              <a:rPr lang="en-US" sz="2800" dirty="0" err="1"/>
              <a:t>stajati</a:t>
            </a:r>
            <a:r>
              <a:rPr lang="en-US" sz="2800" dirty="0"/>
              <a:t> * </a:t>
            </a:r>
            <a:r>
              <a:rPr lang="en-US" sz="2800" dirty="0" err="1"/>
              <a:t>ispred</a:t>
            </a:r>
            <a:r>
              <a:rPr lang="en-US" sz="2800" dirty="0"/>
              <a:t> argumenta, u </a:t>
            </a:r>
            <a:r>
              <a:rPr lang="en-US" sz="2800" dirty="0" err="1"/>
              <a:t>izrazu</a:t>
            </a:r>
            <a:r>
              <a:rPr lang="en-US" sz="2800" dirty="0"/>
              <a:t> u </a:t>
            </a:r>
            <a:r>
              <a:rPr lang="en-US" sz="2800" dirty="0" err="1"/>
              <a:t>kom</a:t>
            </a:r>
            <a:r>
              <a:rPr lang="en-US" sz="2800" dirty="0"/>
              <a:t> </a:t>
            </a:r>
            <a:r>
              <a:rPr lang="en-US" sz="2800" dirty="0" err="1"/>
              <a:t>joj</a:t>
            </a:r>
            <a:r>
              <a:rPr lang="en-US" sz="2800" dirty="0"/>
              <a:t> se </a:t>
            </a:r>
            <a:r>
              <a:rPr lang="en-US" sz="2800" dirty="0" err="1"/>
              <a:t>dodeljuje</a:t>
            </a:r>
            <a:r>
              <a:rPr lang="en-US" sz="2800" dirty="0"/>
              <a:t> </a:t>
            </a:r>
            <a:r>
              <a:rPr lang="en-US" sz="2800" dirty="0" err="1" smtClean="0"/>
              <a:t>vrednost</a:t>
            </a:r>
            <a:endParaRPr lang="sr-Latn-RS" sz="2800" dirty="0" smtClean="0"/>
          </a:p>
          <a:p>
            <a:r>
              <a:rPr lang="en-US" sz="2800" dirty="0" err="1"/>
              <a:t>Koristiti</a:t>
            </a:r>
            <a:r>
              <a:rPr lang="en-US" sz="2800" dirty="0"/>
              <a:t> </a:t>
            </a:r>
            <a:r>
              <a:rPr lang="en-US" sz="2800" dirty="0" err="1"/>
              <a:t>sizeof</a:t>
            </a:r>
            <a:r>
              <a:rPr lang="en-US" sz="2800" dirty="0"/>
              <a:t> </a:t>
            </a:r>
            <a:r>
              <a:rPr lang="en-US" sz="2800" dirty="0" err="1"/>
              <a:t>za</a:t>
            </a:r>
            <a:r>
              <a:rPr lang="en-US" sz="2800" dirty="0"/>
              <a:t> </a:t>
            </a:r>
            <a:r>
              <a:rPr lang="en-US" sz="2800" dirty="0" err="1"/>
              <a:t>dobijanje</a:t>
            </a:r>
            <a:r>
              <a:rPr lang="en-US" sz="2800" dirty="0"/>
              <a:t> </a:t>
            </a:r>
            <a:r>
              <a:rPr lang="en-US" sz="2800" dirty="0" err="1" smtClean="0"/>
              <a:t>veli</a:t>
            </a:r>
            <a:r>
              <a:rPr lang="sr-Latn-RS" sz="2800" dirty="0" smtClean="0"/>
              <a:t>č</a:t>
            </a:r>
            <a:r>
              <a:rPr lang="en-US" sz="2800" dirty="0" err="1" smtClean="0"/>
              <a:t>ine</a:t>
            </a:r>
            <a:r>
              <a:rPr lang="en-US" sz="2800" dirty="0" smtClean="0"/>
              <a:t> </a:t>
            </a:r>
            <a:r>
              <a:rPr lang="en-US" sz="2800" dirty="0" err="1"/>
              <a:t>promenljive</a:t>
            </a:r>
            <a:r>
              <a:rPr lang="en-US" sz="2800" dirty="0"/>
              <a:t> </a:t>
            </a:r>
            <a:r>
              <a:rPr lang="en-US" sz="2800" dirty="0" err="1"/>
              <a:t>koja</a:t>
            </a:r>
            <a:r>
              <a:rPr lang="en-US" sz="2800" dirty="0"/>
              <a:t> je </a:t>
            </a:r>
            <a:r>
              <a:rPr lang="en-US" sz="2800" dirty="0" err="1"/>
              <a:t>alocirana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7620000" cy="1143000"/>
          </a:xfrm>
        </p:spPr>
        <p:txBody>
          <a:bodyPr/>
          <a:lstStyle/>
          <a:p>
            <a:pPr algn="ctr"/>
            <a:r>
              <a:rPr lang="sr-Latn-RS" dirty="0" smtClean="0"/>
              <a:t>Globalni podaci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sr-Latn-RS" sz="2800" dirty="0" smtClean="0"/>
              <a:t>Kada treba koristiti strukture umesto klasa</a:t>
            </a:r>
          </a:p>
          <a:p>
            <a:pPr marL="571500" indent="-457200">
              <a:buFont typeface="+mj-lt"/>
              <a:buAutoNum type="arabicPeriod"/>
            </a:pPr>
            <a:r>
              <a:rPr lang="sr-Latn-RS" sz="2800" dirty="0"/>
              <a:t>P</a:t>
            </a:r>
            <a:r>
              <a:rPr lang="sr-Latn-RS" sz="2800" dirty="0" smtClean="0"/>
              <a:t>rednosti i mane korišćenja pokazivača</a:t>
            </a:r>
          </a:p>
          <a:p>
            <a:pPr marL="571500" indent="-457200">
              <a:buFont typeface="+mj-lt"/>
              <a:buAutoNum type="arabicPeriod"/>
            </a:pPr>
            <a:r>
              <a:rPr lang="sr-Latn-RS" sz="2800" dirty="0"/>
              <a:t>K</a:t>
            </a:r>
            <a:r>
              <a:rPr lang="sr-Latn-RS" sz="2800" dirty="0" smtClean="0"/>
              <a:t>ako izbeći probleme pri radu sa globalnim podacima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620000" cy="1143000"/>
          </a:xfrm>
        </p:spPr>
        <p:txBody>
          <a:bodyPr/>
          <a:lstStyle/>
          <a:p>
            <a:pPr algn="ctr"/>
            <a:r>
              <a:rPr lang="sr-Latn-RS" sz="4400" dirty="0" smtClean="0"/>
              <a:t>Globalni podaci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Globalnim</a:t>
            </a:r>
            <a:r>
              <a:rPr lang="en-US" sz="2800" dirty="0"/>
              <a:t> </a:t>
            </a:r>
            <a:r>
              <a:rPr lang="en-US" sz="2800" dirty="0" err="1"/>
              <a:t>promenljivama</a:t>
            </a:r>
            <a:r>
              <a:rPr lang="en-US" sz="2800" dirty="0"/>
              <a:t> se </a:t>
            </a:r>
            <a:r>
              <a:rPr lang="en-US" sz="2800" dirty="0" smtClean="0"/>
              <a:t>mo</a:t>
            </a:r>
            <a:r>
              <a:rPr lang="sr-Latn-RS" sz="2800" dirty="0" smtClean="0"/>
              <a:t>ž</a:t>
            </a:r>
            <a:r>
              <a:rPr lang="en-US" sz="2800" dirty="0" smtClean="0"/>
              <a:t>e </a:t>
            </a:r>
            <a:r>
              <a:rPr lang="en-US" sz="2800" dirty="0" err="1"/>
              <a:t>pristupiti</a:t>
            </a:r>
            <a:r>
              <a:rPr lang="en-US" sz="2800" dirty="0"/>
              <a:t> </a:t>
            </a:r>
            <a:r>
              <a:rPr lang="en-US" sz="2800" dirty="0" err="1"/>
              <a:t>svuda</a:t>
            </a:r>
            <a:r>
              <a:rPr lang="en-US" sz="2800" dirty="0"/>
              <a:t> u </a:t>
            </a:r>
            <a:r>
              <a:rPr lang="en-US" sz="2800" dirty="0" err="1"/>
              <a:t>programu</a:t>
            </a:r>
            <a:r>
              <a:rPr lang="en-US" sz="2800" dirty="0"/>
              <a:t>.</a:t>
            </a:r>
            <a:endParaRPr lang="sr-Latn-RS" sz="2800" dirty="0"/>
          </a:p>
          <a:p>
            <a:r>
              <a:rPr lang="en-US" sz="2800" dirty="0" smtClean="0"/>
              <a:t>Kori</a:t>
            </a:r>
            <a:r>
              <a:rPr lang="sr-Latn-RS" sz="2800" dirty="0" smtClean="0"/>
              <a:t>šć</a:t>
            </a:r>
            <a:r>
              <a:rPr lang="en-US" sz="2800" dirty="0" err="1" smtClean="0"/>
              <a:t>enje</a:t>
            </a:r>
            <a:r>
              <a:rPr lang="en-US" sz="2800" dirty="0" smtClean="0"/>
              <a:t> </a:t>
            </a:r>
            <a:r>
              <a:rPr lang="en-US" sz="2800" dirty="0"/>
              <a:t>je </a:t>
            </a:r>
            <a:r>
              <a:rPr lang="en-US" sz="2800" dirty="0" err="1" smtClean="0"/>
              <a:t>rizi</a:t>
            </a:r>
            <a:r>
              <a:rPr lang="sr-Latn-RS" sz="2800" dirty="0" smtClean="0"/>
              <a:t>č</a:t>
            </a:r>
            <a:r>
              <a:rPr lang="en-US" sz="2800" dirty="0" err="1" smtClean="0"/>
              <a:t>nije</a:t>
            </a:r>
            <a:r>
              <a:rPr lang="en-US" sz="2800" dirty="0" smtClean="0"/>
              <a:t> </a:t>
            </a:r>
            <a:r>
              <a:rPr lang="en-US" sz="2800" dirty="0"/>
              <a:t>od </a:t>
            </a:r>
            <a:r>
              <a:rPr lang="en-US" sz="2800" dirty="0" err="1" smtClean="0"/>
              <a:t>kori</a:t>
            </a:r>
            <a:r>
              <a:rPr lang="sr-Latn-RS" sz="2800" dirty="0" smtClean="0"/>
              <a:t>šć</a:t>
            </a:r>
            <a:r>
              <a:rPr lang="en-US" sz="2800" dirty="0" err="1" smtClean="0"/>
              <a:t>enja</a:t>
            </a:r>
            <a:r>
              <a:rPr lang="en-US" sz="2800" dirty="0" smtClean="0"/>
              <a:t> </a:t>
            </a:r>
            <a:r>
              <a:rPr lang="en-US" sz="2800" dirty="0" err="1"/>
              <a:t>lokalnih</a:t>
            </a:r>
            <a:r>
              <a:rPr lang="en-US" sz="2800" dirty="0"/>
              <a:t> </a:t>
            </a:r>
            <a:r>
              <a:rPr lang="en-US" sz="2800" dirty="0" err="1"/>
              <a:t>promenljivih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r-Latn-RS" sz="4000" dirty="0" smtClean="0"/>
              <a:t>Uobičajeni problemi pri korišćenju globalnh promenljivih(1)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Nepa</a:t>
            </a:r>
            <a:r>
              <a:rPr lang="sr-Latn-RS" sz="2800" dirty="0" smtClean="0"/>
              <a:t>ž</a:t>
            </a:r>
            <a:r>
              <a:rPr lang="en-US" sz="2800" dirty="0" err="1" smtClean="0"/>
              <a:t>ljivo</a:t>
            </a:r>
            <a:r>
              <a:rPr lang="en-US" sz="2800" dirty="0" smtClean="0"/>
              <a:t> </a:t>
            </a:r>
            <a:r>
              <a:rPr lang="en-US" sz="2800" dirty="0" err="1"/>
              <a:t>menjanje</a:t>
            </a:r>
            <a:r>
              <a:rPr lang="en-US" sz="2800" dirty="0"/>
              <a:t> </a:t>
            </a:r>
            <a:r>
              <a:rPr lang="en-US" sz="2800" dirty="0" err="1"/>
              <a:t>sadržaja</a:t>
            </a:r>
            <a:r>
              <a:rPr lang="en-US" sz="2800" dirty="0"/>
              <a:t> </a:t>
            </a:r>
            <a:r>
              <a:rPr lang="en-US" sz="2800" dirty="0" err="1"/>
              <a:t>globalne</a:t>
            </a:r>
            <a:r>
              <a:rPr lang="en-US" sz="2800" dirty="0"/>
              <a:t> </a:t>
            </a:r>
            <a:r>
              <a:rPr lang="en-US" sz="2800" dirty="0" err="1"/>
              <a:t>promenljive</a:t>
            </a:r>
            <a:endParaRPr lang="en-US" sz="2800" dirty="0"/>
          </a:p>
          <a:p>
            <a:r>
              <a:rPr lang="en-US" sz="2800" dirty="0" err="1" smtClean="0"/>
              <a:t>Dodeljivanje</a:t>
            </a:r>
            <a:r>
              <a:rPr lang="en-US" sz="2800" dirty="0" smtClean="0"/>
              <a:t> </a:t>
            </a:r>
            <a:r>
              <a:rPr lang="en-US" sz="2800" dirty="0" err="1"/>
              <a:t>istoj</a:t>
            </a:r>
            <a:r>
              <a:rPr lang="en-US" sz="2800" dirty="0"/>
              <a:t> </a:t>
            </a:r>
            <a:r>
              <a:rPr lang="en-US" sz="2800" dirty="0" err="1"/>
              <a:t>promenljivoj</a:t>
            </a:r>
            <a:r>
              <a:rPr lang="en-US" sz="2800" dirty="0"/>
              <a:t> </a:t>
            </a:r>
            <a:r>
              <a:rPr lang="en-US" sz="2800" dirty="0" err="1"/>
              <a:t>dva</a:t>
            </a:r>
            <a:r>
              <a:rPr lang="en-US" sz="2800" dirty="0"/>
              <a:t> </a:t>
            </a:r>
            <a:r>
              <a:rPr lang="en-US" sz="2800" dirty="0" err="1"/>
              <a:t>ili</a:t>
            </a:r>
            <a:r>
              <a:rPr lang="en-US" sz="2800" dirty="0"/>
              <a:t> </a:t>
            </a:r>
            <a:r>
              <a:rPr lang="en-US" sz="2800" dirty="0" smtClean="0"/>
              <a:t>vi</a:t>
            </a:r>
            <a:r>
              <a:rPr lang="sr-Latn-RS" sz="2800" dirty="0" smtClean="0"/>
              <a:t>š</a:t>
            </a:r>
            <a:r>
              <a:rPr lang="en-US" sz="2800" dirty="0" smtClean="0"/>
              <a:t>e </a:t>
            </a:r>
            <a:r>
              <a:rPr lang="en-US" sz="2800" dirty="0" err="1" smtClean="0"/>
              <a:t>imena</a:t>
            </a:r>
            <a:endParaRPr lang="sr-Latn-R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Uobičajeni problemi pri korišćenju globalnh </a:t>
            </a:r>
            <a:r>
              <a:rPr lang="sr-Latn-RS" sz="4000" dirty="0" smtClean="0"/>
              <a:t>promenljivih(2)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6477905" cy="476316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Uobičajeni problemi pri korišćenju globalnh </a:t>
            </a:r>
            <a:r>
              <a:rPr lang="sr-Latn-RS" sz="4000" dirty="0" smtClean="0"/>
              <a:t>promenljivih(3)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 smtClean="0"/>
              <a:t>Kori</a:t>
            </a:r>
            <a:r>
              <a:rPr lang="sr-Latn-RS" sz="2800" dirty="0" smtClean="0"/>
              <a:t>šć</a:t>
            </a:r>
            <a:r>
              <a:rPr lang="en-US" sz="2800" dirty="0" err="1" smtClean="0"/>
              <a:t>enje</a:t>
            </a:r>
            <a:r>
              <a:rPr lang="en-US" sz="2800" dirty="0" smtClean="0"/>
              <a:t> </a:t>
            </a:r>
            <a:r>
              <a:rPr lang="en-US" sz="2800" dirty="0" err="1"/>
              <a:t>jedne</a:t>
            </a:r>
            <a:r>
              <a:rPr lang="en-US" sz="2800" dirty="0"/>
              <a:t> </a:t>
            </a:r>
            <a:r>
              <a:rPr lang="en-US" sz="2800" dirty="0" err="1"/>
              <a:t>globalne</a:t>
            </a:r>
            <a:r>
              <a:rPr lang="en-US" sz="2800" dirty="0"/>
              <a:t> </a:t>
            </a:r>
            <a:r>
              <a:rPr lang="en-US" sz="2800" dirty="0" err="1"/>
              <a:t>promenljive</a:t>
            </a:r>
            <a:r>
              <a:rPr lang="en-US" sz="2800" dirty="0"/>
              <a:t> od </a:t>
            </a:r>
            <a:r>
              <a:rPr lang="en-US" sz="2800" dirty="0" err="1"/>
              <a:t>strane</a:t>
            </a:r>
            <a:r>
              <a:rPr lang="en-US" sz="2800" dirty="0"/>
              <a:t> </a:t>
            </a:r>
            <a:r>
              <a:rPr lang="en-US" sz="2800" dirty="0" smtClean="0"/>
              <a:t>vi</a:t>
            </a:r>
            <a:r>
              <a:rPr lang="sr-Latn-RS" sz="2800" dirty="0" smtClean="0"/>
              <a:t>š</a:t>
            </a:r>
            <a:r>
              <a:rPr lang="en-US" sz="2800" dirty="0" smtClean="0"/>
              <a:t>e </a:t>
            </a:r>
            <a:r>
              <a:rPr lang="en-US" sz="2800" dirty="0" err="1" smtClean="0"/>
              <a:t>niti</a:t>
            </a:r>
            <a:endParaRPr lang="sr-Latn-RS" sz="2800" dirty="0" smtClean="0"/>
          </a:p>
          <a:p>
            <a:r>
              <a:rPr lang="en-US" sz="2800" dirty="0" smtClean="0"/>
              <a:t>Kori</a:t>
            </a:r>
            <a:r>
              <a:rPr lang="sr-Latn-RS" sz="2800" dirty="0" smtClean="0"/>
              <a:t>šć</a:t>
            </a:r>
            <a:r>
              <a:rPr lang="en-US" sz="2800" dirty="0" err="1" smtClean="0"/>
              <a:t>enje</a:t>
            </a:r>
            <a:r>
              <a:rPr lang="en-US" sz="2800" dirty="0" smtClean="0"/>
              <a:t> </a:t>
            </a:r>
            <a:r>
              <a:rPr lang="en-US" sz="2800" dirty="0" err="1"/>
              <a:t>dela</a:t>
            </a:r>
            <a:r>
              <a:rPr lang="en-US" sz="2800" dirty="0"/>
              <a:t> </a:t>
            </a:r>
            <a:r>
              <a:rPr lang="en-US" sz="2800" dirty="0" err="1"/>
              <a:t>koda</a:t>
            </a:r>
            <a:r>
              <a:rPr lang="en-US" sz="2800" dirty="0"/>
              <a:t> </a:t>
            </a:r>
            <a:r>
              <a:rPr lang="en-US" sz="2800" dirty="0" err="1"/>
              <a:t>jednog</a:t>
            </a:r>
            <a:r>
              <a:rPr lang="en-US" sz="2800" dirty="0"/>
              <a:t> </a:t>
            </a:r>
            <a:r>
              <a:rPr lang="en-US" sz="2800" dirty="0" err="1"/>
              <a:t>programa</a:t>
            </a:r>
            <a:r>
              <a:rPr lang="en-US" sz="2800" dirty="0"/>
              <a:t> </a:t>
            </a:r>
            <a:r>
              <a:rPr lang="en-US" sz="2800" dirty="0" err="1"/>
              <a:t>unutar</a:t>
            </a:r>
            <a:r>
              <a:rPr lang="en-US" sz="2800" dirty="0"/>
              <a:t> </a:t>
            </a:r>
            <a:r>
              <a:rPr lang="en-US" sz="2800" dirty="0" err="1" smtClean="0"/>
              <a:t>drugog</a:t>
            </a:r>
            <a:endParaRPr lang="sr-Latn-RS" sz="2800" dirty="0" smtClean="0"/>
          </a:p>
          <a:p>
            <a:r>
              <a:rPr lang="en-US" sz="2800" dirty="0" err="1" smtClean="0"/>
              <a:t>Redosled</a:t>
            </a:r>
            <a:r>
              <a:rPr lang="en-US" sz="2800" dirty="0" smtClean="0"/>
              <a:t> </a:t>
            </a:r>
            <a:r>
              <a:rPr lang="en-US" sz="2800" dirty="0" err="1"/>
              <a:t>inicijalizacije</a:t>
            </a:r>
            <a:r>
              <a:rPr lang="en-US" sz="2800" dirty="0"/>
              <a:t> </a:t>
            </a:r>
            <a:r>
              <a:rPr lang="en-US" sz="2800" dirty="0" err="1" smtClean="0"/>
              <a:t>podataka</a:t>
            </a:r>
            <a:endParaRPr lang="sr-Latn-RS" sz="2800" dirty="0" smtClean="0"/>
          </a:p>
          <a:p>
            <a:r>
              <a:rPr lang="en-US" sz="2800" dirty="0" err="1"/>
              <a:t>Globalni</a:t>
            </a:r>
            <a:r>
              <a:rPr lang="en-US" sz="2800" dirty="0"/>
              <a:t> </a:t>
            </a:r>
            <a:r>
              <a:rPr lang="en-US" sz="2800" dirty="0" err="1"/>
              <a:t>podaci</a:t>
            </a:r>
            <a:r>
              <a:rPr lang="en-US" sz="2800" dirty="0"/>
              <a:t> </a:t>
            </a:r>
            <a:r>
              <a:rPr lang="en-US" sz="2800" dirty="0" smtClean="0"/>
              <a:t>o</a:t>
            </a:r>
            <a:r>
              <a:rPr lang="sr-Latn-RS" sz="2800" dirty="0" smtClean="0"/>
              <a:t>št</a:t>
            </a:r>
            <a:r>
              <a:rPr lang="en-US" sz="2800" dirty="0" smtClean="0"/>
              <a:t>e</a:t>
            </a:r>
            <a:r>
              <a:rPr lang="sr-Latn-RS" sz="2800" dirty="0" smtClean="0"/>
              <a:t>ć</a:t>
            </a:r>
            <a:r>
              <a:rPr lang="en-US" sz="2800" dirty="0" err="1" smtClean="0"/>
              <a:t>uju</a:t>
            </a:r>
            <a:r>
              <a:rPr lang="en-US" sz="2800" dirty="0" smtClean="0"/>
              <a:t> </a:t>
            </a:r>
            <a:r>
              <a:rPr lang="en-US" sz="2800" dirty="0" err="1" smtClean="0"/>
              <a:t>modularnost</a:t>
            </a:r>
            <a:endParaRPr lang="sr-Latn-R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Razlozi za korišćenje globalnih promenljivih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err="1" smtClean="0"/>
              <a:t>Č</a:t>
            </a:r>
            <a:r>
              <a:rPr lang="en-US" sz="2800" dirty="0" err="1" smtClean="0"/>
              <a:t>uvanje</a:t>
            </a:r>
            <a:r>
              <a:rPr lang="en-US" sz="2800" dirty="0" smtClean="0"/>
              <a:t> </a:t>
            </a:r>
            <a:r>
              <a:rPr lang="en-US" sz="2800" dirty="0" err="1"/>
              <a:t>globalnih</a:t>
            </a:r>
            <a:r>
              <a:rPr lang="en-US" sz="2800" dirty="0"/>
              <a:t> </a:t>
            </a:r>
            <a:r>
              <a:rPr lang="en-US" sz="2800" dirty="0" err="1" smtClean="0"/>
              <a:t>vrednosti</a:t>
            </a:r>
            <a:endParaRPr lang="sr-Latn-RS" sz="2800" dirty="0" smtClean="0"/>
          </a:p>
          <a:p>
            <a:r>
              <a:rPr lang="sr-Latn-RS" sz="2800" dirty="0" smtClean="0"/>
              <a:t>Imitacija </a:t>
            </a:r>
            <a:r>
              <a:rPr lang="en-US" sz="2800" dirty="0" err="1" smtClean="0"/>
              <a:t>imenovanih</a:t>
            </a:r>
            <a:r>
              <a:rPr lang="en-US" sz="2800" dirty="0" smtClean="0"/>
              <a:t> </a:t>
            </a:r>
            <a:r>
              <a:rPr lang="en-US" sz="2800" dirty="0" err="1" smtClean="0"/>
              <a:t>konstanti</a:t>
            </a:r>
            <a:endParaRPr lang="sr-Latn-RS" sz="2800" dirty="0" smtClean="0"/>
          </a:p>
          <a:p>
            <a:r>
              <a:rPr lang="en-US" sz="2800" dirty="0" err="1"/>
              <a:t>Imitacija</a:t>
            </a:r>
            <a:r>
              <a:rPr lang="en-US" sz="2800" dirty="0"/>
              <a:t> </a:t>
            </a:r>
            <a:r>
              <a:rPr lang="en-US" sz="2800" dirty="0" err="1"/>
              <a:t>enumerisanih</a:t>
            </a:r>
            <a:r>
              <a:rPr lang="en-US" sz="2800" dirty="0"/>
              <a:t> </a:t>
            </a:r>
            <a:r>
              <a:rPr lang="en-US" sz="2800" dirty="0" err="1" smtClean="0"/>
              <a:t>tipova</a:t>
            </a:r>
            <a:endParaRPr lang="sr-Latn-RS" sz="2800" dirty="0" smtClean="0"/>
          </a:p>
          <a:p>
            <a:r>
              <a:rPr lang="en-US" sz="2800" dirty="0" err="1"/>
              <a:t>Pojednostavljivanje</a:t>
            </a:r>
            <a:r>
              <a:rPr lang="en-US" sz="2800" dirty="0"/>
              <a:t> </a:t>
            </a:r>
            <a:r>
              <a:rPr lang="en-US" sz="2800" dirty="0" err="1"/>
              <a:t>upotrebe</a:t>
            </a:r>
            <a:r>
              <a:rPr lang="en-US" sz="2800" dirty="0"/>
              <a:t> </a:t>
            </a:r>
            <a:r>
              <a:rPr lang="en-US" sz="2800" dirty="0" err="1" smtClean="0"/>
              <a:t>zajedni</a:t>
            </a:r>
            <a:r>
              <a:rPr lang="sr-Latn-RS" sz="2800" dirty="0" smtClean="0"/>
              <a:t>č</a:t>
            </a:r>
            <a:r>
              <a:rPr lang="en-US" sz="2800" dirty="0" err="1" smtClean="0"/>
              <a:t>kih</a:t>
            </a:r>
            <a:r>
              <a:rPr lang="en-US" sz="2800" dirty="0" smtClean="0"/>
              <a:t> </a:t>
            </a:r>
            <a:r>
              <a:rPr lang="en-US" sz="2800" dirty="0" err="1" smtClean="0"/>
              <a:t>podataka</a:t>
            </a:r>
            <a:endParaRPr lang="sr-Latn-R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z="4400" dirty="0" smtClean="0"/>
              <a:t>Globalni podaci-saveti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Koristiti</a:t>
            </a:r>
            <a:r>
              <a:rPr lang="en-US" sz="2800" dirty="0"/>
              <a:t> </a:t>
            </a:r>
            <a:r>
              <a:rPr lang="en-US" sz="2800" dirty="0" err="1"/>
              <a:t>globalne</a:t>
            </a:r>
            <a:r>
              <a:rPr lang="en-US" sz="2800" dirty="0"/>
              <a:t> </a:t>
            </a:r>
            <a:r>
              <a:rPr lang="en-US" sz="2800" dirty="0" err="1"/>
              <a:t>podatke</a:t>
            </a:r>
            <a:r>
              <a:rPr lang="en-US" sz="2800" dirty="0"/>
              <a:t> </a:t>
            </a:r>
            <a:r>
              <a:rPr lang="en-US" sz="2800" dirty="0" err="1"/>
              <a:t>samo</a:t>
            </a:r>
            <a:r>
              <a:rPr lang="en-US" sz="2800" dirty="0"/>
              <a:t> </a:t>
            </a:r>
            <a:r>
              <a:rPr lang="en-US" sz="2800" dirty="0" err="1"/>
              <a:t>kao</a:t>
            </a:r>
            <a:r>
              <a:rPr lang="en-US" sz="2800" dirty="0"/>
              <a:t> </a:t>
            </a:r>
            <a:r>
              <a:rPr lang="en-US" sz="2800" dirty="0" err="1"/>
              <a:t>krajnje</a:t>
            </a:r>
            <a:r>
              <a:rPr lang="en-US" sz="2800" dirty="0"/>
              <a:t> </a:t>
            </a:r>
            <a:r>
              <a:rPr lang="en-US" sz="2800" dirty="0" smtClean="0"/>
              <a:t>re</a:t>
            </a:r>
            <a:r>
              <a:rPr lang="sr-Latn-RS" sz="2800" dirty="0" smtClean="0"/>
              <a:t>š</a:t>
            </a:r>
            <a:r>
              <a:rPr lang="en-US" sz="2800" dirty="0" err="1" smtClean="0"/>
              <a:t>enje</a:t>
            </a:r>
            <a:endParaRPr lang="en-US" sz="2800" dirty="0"/>
          </a:p>
          <a:p>
            <a:r>
              <a:rPr lang="en-US" sz="2800" dirty="0"/>
              <a:t>Na </a:t>
            </a:r>
            <a:r>
              <a:rPr lang="en-US" sz="2800" dirty="0" err="1" smtClean="0"/>
              <a:t>po</a:t>
            </a:r>
            <a:r>
              <a:rPr lang="sr-Latn-RS" sz="2800" dirty="0" smtClean="0"/>
              <a:t>č</a:t>
            </a:r>
            <a:r>
              <a:rPr lang="en-US" sz="2800" dirty="0" err="1" smtClean="0"/>
              <a:t>etku</a:t>
            </a:r>
            <a:r>
              <a:rPr lang="en-US" sz="2800" dirty="0" smtClean="0"/>
              <a:t> </a:t>
            </a:r>
            <a:r>
              <a:rPr lang="en-US" sz="2800" dirty="0" err="1"/>
              <a:t>deklarisati</a:t>
            </a:r>
            <a:r>
              <a:rPr lang="en-US" sz="2800" dirty="0"/>
              <a:t> </a:t>
            </a:r>
            <a:r>
              <a:rPr lang="en-US" sz="2800" dirty="0" err="1"/>
              <a:t>sve</a:t>
            </a:r>
            <a:r>
              <a:rPr lang="en-US" sz="2800" dirty="0"/>
              <a:t> </a:t>
            </a:r>
            <a:r>
              <a:rPr lang="en-US" sz="2800" dirty="0" err="1"/>
              <a:t>promenljive</a:t>
            </a:r>
            <a:r>
              <a:rPr lang="en-US" sz="2800" dirty="0"/>
              <a:t> </a:t>
            </a:r>
            <a:r>
              <a:rPr lang="en-US" sz="2800" dirty="0" err="1"/>
              <a:t>kao</a:t>
            </a:r>
            <a:r>
              <a:rPr lang="en-US" sz="2800" dirty="0"/>
              <a:t> </a:t>
            </a:r>
            <a:r>
              <a:rPr lang="en-US" sz="2800" dirty="0" err="1"/>
              <a:t>lokalne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Napraviti</a:t>
            </a:r>
            <a:r>
              <a:rPr lang="en-US" sz="2800" dirty="0"/>
              <a:t> </a:t>
            </a:r>
            <a:r>
              <a:rPr lang="en-US" sz="2800" dirty="0" err="1"/>
              <a:t>razliku</a:t>
            </a:r>
            <a:r>
              <a:rPr lang="en-US" sz="2800" dirty="0"/>
              <a:t> </a:t>
            </a:r>
            <a:r>
              <a:rPr lang="en-US" sz="2800" dirty="0" err="1" smtClean="0"/>
              <a:t>izme</a:t>
            </a:r>
            <a:r>
              <a:rPr lang="sr-Latn-RS" sz="2800" dirty="0" smtClean="0"/>
              <a:t>đ</a:t>
            </a:r>
            <a:r>
              <a:rPr lang="en-US" sz="2800" dirty="0" smtClean="0"/>
              <a:t>u </a:t>
            </a:r>
            <a:r>
              <a:rPr lang="en-US" sz="2800" dirty="0" err="1"/>
              <a:t>globalnih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klasnih</a:t>
            </a:r>
            <a:r>
              <a:rPr lang="en-US" sz="2800" dirty="0"/>
              <a:t> </a:t>
            </a:r>
            <a:r>
              <a:rPr lang="en-US" sz="2800" dirty="0" err="1" smtClean="0"/>
              <a:t>podataka</a:t>
            </a:r>
            <a:endParaRPr lang="sr-Latn-RS" sz="2800" dirty="0" smtClean="0"/>
          </a:p>
          <a:p>
            <a:r>
              <a:rPr lang="sr-Latn-RS" sz="2800" dirty="0" smtClean="0"/>
              <a:t>Koristiti funkcije za pristup podacima umesto globalnih podataka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z="4400" dirty="0" smtClean="0"/>
              <a:t>Funkcije za pristup podacima-prednosti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Svi pristupi promenljivoj  nalaze se u funkcijama za pristup podacima</a:t>
            </a:r>
          </a:p>
          <a:p>
            <a:r>
              <a:rPr lang="sr-Latn-RS" sz="2800" dirty="0" smtClean="0"/>
              <a:t>C</a:t>
            </a:r>
            <a:r>
              <a:rPr lang="en-US" sz="2800" dirty="0" err="1" smtClean="0"/>
              <a:t>entralizovan</a:t>
            </a:r>
            <a:r>
              <a:rPr lang="sr-Latn-RS" sz="2800" dirty="0" smtClean="0"/>
              <a:t>a</a:t>
            </a:r>
            <a:r>
              <a:rPr lang="en-US" sz="2800" dirty="0" smtClean="0"/>
              <a:t> </a:t>
            </a:r>
            <a:r>
              <a:rPr lang="en-US" sz="2800" dirty="0" err="1"/>
              <a:t>kontrola</a:t>
            </a:r>
            <a:r>
              <a:rPr lang="en-US" sz="2800" dirty="0"/>
              <a:t> </a:t>
            </a:r>
            <a:r>
              <a:rPr lang="en-US" sz="2800" dirty="0" err="1" smtClean="0"/>
              <a:t>podataka</a:t>
            </a:r>
            <a:endParaRPr lang="sr-Latn-RS" sz="2800" dirty="0" smtClean="0"/>
          </a:p>
          <a:p>
            <a:r>
              <a:rPr lang="en-US" sz="2800" dirty="0" err="1"/>
              <a:t>Prednosti</a:t>
            </a:r>
            <a:r>
              <a:rPr lang="en-US" sz="2800" dirty="0"/>
              <a:t> </a:t>
            </a:r>
            <a:r>
              <a:rPr lang="en-US" sz="2800" dirty="0" err="1"/>
              <a:t>sakrivanja</a:t>
            </a:r>
            <a:r>
              <a:rPr lang="en-US" sz="2800" dirty="0"/>
              <a:t> </a:t>
            </a:r>
            <a:r>
              <a:rPr lang="en-US" sz="2800" dirty="0" err="1" smtClean="0"/>
              <a:t>informacija</a:t>
            </a:r>
            <a:endParaRPr lang="sr-Latn-RS" sz="2800" dirty="0" smtClean="0"/>
          </a:p>
          <a:p>
            <a:r>
              <a:rPr lang="pl-PL" sz="2800" dirty="0"/>
              <a:t>Funkcije za pristup se lako konvertuju u apstraktni tip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400" dirty="0" smtClean="0"/>
              <a:t>Kako koristiti funkcije za pristup podacima?(1)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Sakriti</a:t>
            </a:r>
            <a:r>
              <a:rPr lang="en-US" sz="2800" dirty="0"/>
              <a:t> </a:t>
            </a:r>
            <a:r>
              <a:rPr lang="en-US" sz="2800" dirty="0" err="1"/>
              <a:t>podatke</a:t>
            </a:r>
            <a:r>
              <a:rPr lang="en-US" sz="2800" dirty="0"/>
              <a:t> u </a:t>
            </a:r>
            <a:r>
              <a:rPr lang="en-US" sz="2800" dirty="0" err="1"/>
              <a:t>klasi</a:t>
            </a:r>
            <a:r>
              <a:rPr lang="en-US" sz="2800" dirty="0"/>
              <a:t>. </a:t>
            </a:r>
            <a:endParaRPr lang="sr-Latn-RS" sz="2800" dirty="0" smtClean="0"/>
          </a:p>
          <a:p>
            <a:r>
              <a:rPr lang="en-US" sz="2800" dirty="0" err="1" smtClean="0"/>
              <a:t>Deklarisati</a:t>
            </a:r>
            <a:r>
              <a:rPr lang="en-US" sz="2800" dirty="0" smtClean="0"/>
              <a:t> </a:t>
            </a:r>
            <a:r>
              <a:rPr lang="en-US" sz="2800" dirty="0" err="1"/>
              <a:t>podatke</a:t>
            </a:r>
            <a:r>
              <a:rPr lang="en-US" sz="2800" dirty="0"/>
              <a:t> </a:t>
            </a:r>
            <a:r>
              <a:rPr lang="en-US" sz="2800" dirty="0" err="1"/>
              <a:t>kao</a:t>
            </a:r>
            <a:r>
              <a:rPr lang="en-US" sz="2800" dirty="0"/>
              <a:t> static (</a:t>
            </a:r>
            <a:r>
              <a:rPr lang="en-US" sz="2800" dirty="0" err="1"/>
              <a:t>ili</a:t>
            </a:r>
            <a:r>
              <a:rPr lang="en-US" sz="2800" dirty="0"/>
              <a:t> </a:t>
            </a:r>
            <a:r>
              <a:rPr lang="en-US" sz="2800" dirty="0" err="1"/>
              <a:t>ekvivalentna</a:t>
            </a:r>
            <a:r>
              <a:rPr lang="en-US" sz="2800" dirty="0"/>
              <a:t> </a:t>
            </a:r>
            <a:r>
              <a:rPr lang="en-US" sz="2800" dirty="0" err="1" smtClean="0"/>
              <a:t>klju</a:t>
            </a:r>
            <a:r>
              <a:rPr lang="sr-Latn-RS" sz="2800" dirty="0" smtClean="0"/>
              <a:t>čna reč</a:t>
            </a:r>
            <a:r>
              <a:rPr lang="en-US" sz="2800" dirty="0" smtClean="0"/>
              <a:t>)</a:t>
            </a:r>
            <a:r>
              <a:rPr lang="sr-Latn-RS" sz="2800" dirty="0" smtClean="0"/>
              <a:t> r</a:t>
            </a:r>
            <a:r>
              <a:rPr lang="en-US" sz="2800" dirty="0" err="1" smtClean="0"/>
              <a:t>adi</a:t>
            </a:r>
            <a:r>
              <a:rPr lang="en-US" sz="2800" dirty="0" smtClean="0"/>
              <a:t> </a:t>
            </a:r>
            <a:r>
              <a:rPr lang="en-US" sz="2800" dirty="0" err="1"/>
              <a:t>osiguravanja</a:t>
            </a:r>
            <a:r>
              <a:rPr lang="en-US" sz="2800" dirty="0"/>
              <a:t> da </a:t>
            </a:r>
            <a:r>
              <a:rPr lang="en-US" sz="2800" dirty="0" err="1"/>
              <a:t>postoji</a:t>
            </a:r>
            <a:r>
              <a:rPr lang="en-US" sz="2800" dirty="0"/>
              <a:t> </a:t>
            </a:r>
            <a:r>
              <a:rPr lang="en-US" sz="2800" dirty="0" err="1"/>
              <a:t>samo</a:t>
            </a:r>
            <a:r>
              <a:rPr lang="en-US" sz="2800" dirty="0"/>
              <a:t> </a:t>
            </a:r>
            <a:r>
              <a:rPr lang="en-US" sz="2800" dirty="0" err="1"/>
              <a:t>jedna</a:t>
            </a:r>
            <a:r>
              <a:rPr lang="en-US" sz="2800" dirty="0"/>
              <a:t> </a:t>
            </a:r>
            <a:r>
              <a:rPr lang="en-US" sz="2800" dirty="0" err="1"/>
              <a:t>instanca</a:t>
            </a:r>
            <a:r>
              <a:rPr lang="en-US" sz="2800" dirty="0"/>
              <a:t> tog </a:t>
            </a:r>
            <a:r>
              <a:rPr lang="en-US" sz="2800" dirty="0" err="1"/>
              <a:t>podatka</a:t>
            </a:r>
            <a:r>
              <a:rPr lang="en-US" sz="2800" dirty="0"/>
              <a:t>. </a:t>
            </a:r>
            <a:endParaRPr lang="sr-Latn-RS" sz="2800" dirty="0" smtClean="0"/>
          </a:p>
          <a:p>
            <a:r>
              <a:rPr lang="en-US" sz="2800" dirty="0" err="1" smtClean="0"/>
              <a:t>Napisati</a:t>
            </a:r>
            <a:r>
              <a:rPr lang="en-US" sz="2800" dirty="0" smtClean="0"/>
              <a:t> </a:t>
            </a:r>
            <a:r>
              <a:rPr lang="en-US" sz="2800" dirty="0" err="1"/>
              <a:t>funkcije</a:t>
            </a:r>
            <a:r>
              <a:rPr lang="en-US" sz="2800" dirty="0"/>
              <a:t> </a:t>
            </a:r>
            <a:r>
              <a:rPr lang="en-US" sz="2800" dirty="0" err="1"/>
              <a:t>koje</a:t>
            </a:r>
            <a:r>
              <a:rPr lang="en-US" sz="2800" dirty="0"/>
              <a:t> </a:t>
            </a:r>
            <a:r>
              <a:rPr lang="en-US" sz="2800" dirty="0" err="1" smtClean="0"/>
              <a:t>obezbe</a:t>
            </a:r>
            <a:r>
              <a:rPr lang="sr-Latn-RS" sz="2800" dirty="0" smtClean="0"/>
              <a:t>đ</a:t>
            </a:r>
            <a:r>
              <a:rPr lang="en-US" sz="2800" dirty="0" err="1" smtClean="0"/>
              <a:t>uju</a:t>
            </a:r>
            <a:r>
              <a:rPr lang="en-US" sz="2800" dirty="0" smtClean="0"/>
              <a:t> </a:t>
            </a:r>
            <a:r>
              <a:rPr lang="en-US" sz="2800" dirty="0" err="1"/>
              <a:t>pristup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menjanje</a:t>
            </a:r>
            <a:r>
              <a:rPr lang="en-US" sz="2800" dirty="0"/>
              <a:t> </a:t>
            </a:r>
            <a:r>
              <a:rPr lang="en-US" sz="2800" dirty="0" err="1"/>
              <a:t>tih</a:t>
            </a:r>
            <a:r>
              <a:rPr lang="en-US" sz="2800" dirty="0"/>
              <a:t> </a:t>
            </a:r>
            <a:r>
              <a:rPr lang="en-US" sz="2800" dirty="0" err="1"/>
              <a:t>podataka</a:t>
            </a:r>
            <a:r>
              <a:rPr lang="en-US" sz="2800" dirty="0" smtClean="0"/>
              <a:t>.</a:t>
            </a:r>
            <a:endParaRPr lang="sr-Latn-RS" sz="2800" dirty="0" smtClean="0"/>
          </a:p>
          <a:p>
            <a:r>
              <a:rPr lang="sr-Latn-RS" sz="2800" dirty="0" smtClean="0"/>
              <a:t>Zahtevati da kod izvan klase pristupa podacima samo preko funkcija za pristup.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800" dirty="0"/>
              <a:t>Kako koristiti funkcije za pristup podacima</a:t>
            </a:r>
            <a:r>
              <a:rPr lang="sr-Latn-RS" sz="4800" dirty="0" smtClean="0"/>
              <a:t>?(2)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26024"/>
            <a:ext cx="7620000" cy="4800600"/>
          </a:xfrm>
        </p:spPr>
        <p:txBody>
          <a:bodyPr>
            <a:normAutofit/>
          </a:bodyPr>
          <a:lstStyle/>
          <a:p>
            <a:r>
              <a:rPr lang="sr-Latn-RS" sz="2800" dirty="0" err="1" smtClean="0"/>
              <a:t>Š</a:t>
            </a:r>
            <a:r>
              <a:rPr lang="en-US" sz="2800" dirty="0" smtClean="0"/>
              <a:t>ta </a:t>
            </a:r>
            <a:r>
              <a:rPr lang="en-US" sz="2800" dirty="0" err="1"/>
              <a:t>ako</a:t>
            </a:r>
            <a:r>
              <a:rPr lang="en-US" sz="2800" dirty="0"/>
              <a:t> </a:t>
            </a:r>
            <a:r>
              <a:rPr lang="en-US" sz="2800" dirty="0" err="1"/>
              <a:t>programski</a:t>
            </a:r>
            <a:r>
              <a:rPr lang="en-US" sz="2800" dirty="0"/>
              <a:t> </a:t>
            </a:r>
            <a:r>
              <a:rPr lang="en-US" sz="2800" dirty="0" err="1"/>
              <a:t>jezik</a:t>
            </a:r>
            <a:r>
              <a:rPr lang="en-US" sz="2800" dirty="0"/>
              <a:t> ne </a:t>
            </a:r>
            <a:r>
              <a:rPr lang="en-US" sz="2800" dirty="0" err="1" smtClean="0"/>
              <a:t>podr</a:t>
            </a:r>
            <a:r>
              <a:rPr lang="sr-Latn-RS" sz="2800" dirty="0" smtClean="0"/>
              <a:t>ž</a:t>
            </a:r>
            <a:r>
              <a:rPr lang="en-US" sz="2800" dirty="0" smtClean="0"/>
              <a:t>ava </a:t>
            </a:r>
            <a:r>
              <a:rPr lang="en-US" sz="2800" dirty="0" err="1"/>
              <a:t>klase</a:t>
            </a:r>
            <a:r>
              <a:rPr lang="en-US" sz="2800" dirty="0"/>
              <a:t>?</a:t>
            </a:r>
          </a:p>
          <a:p>
            <a:r>
              <a:rPr lang="en-US" sz="2800" dirty="0" err="1"/>
              <a:t>Zahtevati</a:t>
            </a:r>
            <a:r>
              <a:rPr lang="en-US" sz="2800" dirty="0"/>
              <a:t> da </a:t>
            </a:r>
            <a:r>
              <a:rPr lang="en-US" sz="2800" dirty="0" err="1"/>
              <a:t>globalne</a:t>
            </a:r>
            <a:r>
              <a:rPr lang="en-US" sz="2800" dirty="0"/>
              <a:t> </a:t>
            </a:r>
            <a:r>
              <a:rPr lang="en-US" sz="2800" dirty="0" err="1"/>
              <a:t>promenljive</a:t>
            </a:r>
            <a:r>
              <a:rPr lang="en-US" sz="2800" dirty="0"/>
              <a:t> </a:t>
            </a:r>
            <a:r>
              <a:rPr lang="en-US" sz="2800" dirty="0" err="1" smtClean="0"/>
              <a:t>po</a:t>
            </a:r>
            <a:r>
              <a:rPr lang="sr-Latn-RS" sz="2800" dirty="0" smtClean="0"/>
              <a:t>č</a:t>
            </a:r>
            <a:r>
              <a:rPr lang="en-US" sz="2800" dirty="0" err="1" smtClean="0"/>
              <a:t>inju</a:t>
            </a:r>
            <a:r>
              <a:rPr lang="en-US" sz="2800" dirty="0" smtClean="0"/>
              <a:t> </a:t>
            </a:r>
            <a:r>
              <a:rPr lang="en-US" sz="2800" dirty="0" err="1"/>
              <a:t>prefiskom</a:t>
            </a:r>
            <a:r>
              <a:rPr lang="en-US" sz="2800" dirty="0"/>
              <a:t> g</a:t>
            </a:r>
            <a:r>
              <a:rPr lang="en-US" sz="2800" dirty="0" smtClean="0"/>
              <a:t>_</a:t>
            </a:r>
            <a:endParaRPr lang="sr-Latn-RS" sz="2800" dirty="0" smtClean="0"/>
          </a:p>
          <a:p>
            <a:r>
              <a:rPr lang="sr-Latn-RS" sz="2800" dirty="0" smtClean="0"/>
              <a:t>Zahtevati da je pristup globalnim promenljivama omogućen samo unutar funkcije za pristup</a:t>
            </a:r>
          </a:p>
          <a:p>
            <a:r>
              <a:rPr lang="sr-Latn-RS" sz="2800" dirty="0"/>
              <a:t>Ne stavljati na gomilu sve globalne podatke i njihove pristupne </a:t>
            </a:r>
            <a:r>
              <a:rPr lang="sr-Latn-RS" sz="2800" dirty="0" smtClean="0"/>
              <a:t>funkcije</a:t>
            </a:r>
          </a:p>
          <a:p>
            <a:r>
              <a:rPr lang="sr-Latn-RS" sz="2800" dirty="0"/>
              <a:t>Koristiti </a:t>
            </a:r>
            <a:r>
              <a:rPr lang="sr-Latn-RS" sz="2800" dirty="0" smtClean="0"/>
              <a:t>zaključavanje </a:t>
            </a:r>
            <a:r>
              <a:rPr lang="sr-Latn-RS" sz="2800" dirty="0"/>
              <a:t>za kontrolisanje pristupa globalnim podacima</a:t>
            </a:r>
            <a:endParaRPr lang="sr-Latn-RS" sz="2800" dirty="0" smtClean="0"/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400" dirty="0"/>
              <a:t>Kako koristiti funkcije za pristup podacima</a:t>
            </a:r>
            <a:r>
              <a:rPr lang="sr-Latn-RS" sz="4400" dirty="0" smtClean="0"/>
              <a:t>?(3)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7609656" cy="4699992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Apstrahovati funkcije za pristup podacima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4"/>
            <a:ext cx="6487431" cy="212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7620000" cy="114300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sr-Latn-RS" dirty="0" smtClean="0"/>
              <a:t>Strukture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400" dirty="0"/>
              <a:t>Kako koristiti funkcije za pristup podacima?(3)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Isti nivo apstrakcije za sve funkcije za pristup određenom podatku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 smtClean="0"/>
              <a:t>Kako smanjiti rizik pri korišćenju globalnih podataka?(1)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Definisati pravila imenovanja globalnih promenljivih, tako da se razlikuju od ostalih tipova promenljivih</a:t>
            </a:r>
          </a:p>
          <a:p>
            <a:r>
              <a:rPr lang="sr-Latn-RS" sz="2800" dirty="0" smtClean="0"/>
              <a:t>Napraviti listu globalnih promenljivih i svakoj pridružiti određeni opis </a:t>
            </a:r>
          </a:p>
          <a:p>
            <a:r>
              <a:rPr lang="sr-Latn-RS" sz="2800" dirty="0" smtClean="0"/>
              <a:t>Ne smeštati privremene rezultate u globalnu promenljivu. Ukoliko je potrebno promeniti vrednost globalne promenljive, uraditi to na kraju izračunavanja.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1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Kako smanjiti rizik pri korišćenju globalnih podataka</a:t>
            </a:r>
            <a:r>
              <a:rPr lang="sr-Latn-RS" sz="4000" dirty="0" smtClean="0"/>
              <a:t>?(2)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Ne izbegavati korišćenje globalnih promenljivih grupisanjem svih podataka u jedan veliki objekat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z="4400" dirty="0" smtClean="0"/>
              <a:t>Zaključak(1):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Strukture mogu učiniti kod manje komplikovanim, lakšim za razumevanje i održavanje</a:t>
            </a:r>
          </a:p>
          <a:p>
            <a:r>
              <a:rPr lang="sr-Latn-RS" sz="2800" dirty="0" smtClean="0"/>
              <a:t>Kad god razmatramo korišćenje strukture, trebalo bi razmotriti da li bi bilo bolje napraviti klasu</a:t>
            </a:r>
          </a:p>
          <a:p>
            <a:r>
              <a:rPr lang="sr-Latn-RS" sz="2800" dirty="0" smtClean="0"/>
              <a:t>Rad sa pokazivačima je sklon greškama.Treba se zaštiti korišćenjem funkcija za pristup podacima ili klasa.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z="4400" dirty="0" smtClean="0"/>
              <a:t>Zaključak(2):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Izbegavati korišćenje globalnih podataka</a:t>
            </a:r>
          </a:p>
          <a:p>
            <a:r>
              <a:rPr lang="sr-Latn-RS" sz="2800" dirty="0" smtClean="0"/>
              <a:t>Ukoliko je neophodno korišćenje globalnih podataka, koristiti funkcije za pristup podacima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7620000" cy="1143000"/>
          </a:xfrm>
        </p:spPr>
        <p:txBody>
          <a:bodyPr/>
          <a:lstStyle/>
          <a:p>
            <a:pPr algn="ctr"/>
            <a:r>
              <a:rPr lang="sr-Latn-RS" sz="4800" dirty="0" smtClean="0"/>
              <a:t>Kraj!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7620000" cy="318782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sr-Latn-RS" sz="4000" dirty="0" smtClean="0"/>
              <a:t>Hvala na pažnji!</a:t>
            </a:r>
          </a:p>
          <a:p>
            <a:pPr marL="114300" indent="0" algn="ctr">
              <a:buNone/>
            </a:pPr>
            <a:endParaRPr lang="sr-Latn-RS" sz="2400" dirty="0"/>
          </a:p>
          <a:p>
            <a:pPr marL="114300" indent="0">
              <a:buNone/>
            </a:pPr>
            <a:endParaRPr lang="sr-Latn-RS" sz="2400" dirty="0" smtClean="0"/>
          </a:p>
          <a:p>
            <a:pPr marL="114300" indent="0">
              <a:buNone/>
            </a:pPr>
            <a:endParaRPr lang="sr-Latn-RS" sz="2400" dirty="0"/>
          </a:p>
          <a:p>
            <a:pPr marL="114300" indent="0">
              <a:buNone/>
            </a:pPr>
            <a:r>
              <a:rPr lang="sr-Latn-RS" sz="2400" dirty="0" smtClean="0"/>
              <a:t>Stefana Cerovina 1044/2014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Strukture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800" dirty="0" smtClean="0"/>
              <a:t>Strukture su složeni tipovi podataka, koji se sastoje od određenog broja (raznorodnih) elemenata</a:t>
            </a:r>
          </a:p>
          <a:p>
            <a:r>
              <a:rPr lang="sr-Latn-RS" sz="2800" dirty="0" smtClean="0"/>
              <a:t>Elementi strukture nazivaju se poljima strukture, i svako polje ima jedinstveni identifikator</a:t>
            </a:r>
          </a:p>
          <a:p>
            <a:r>
              <a:rPr lang="sr-Latn-RS" sz="2800" dirty="0" smtClean="0"/>
              <a:t>Polja </a:t>
            </a:r>
            <a:r>
              <a:rPr lang="sr-Latn-RS" sz="2800" dirty="0"/>
              <a:t>strukture ne moraju biti istog tipa</a:t>
            </a:r>
          </a:p>
          <a:p>
            <a:r>
              <a:rPr lang="sr-Latn-RS" sz="2800" dirty="0" smtClean="0"/>
              <a:t>Polja </a:t>
            </a:r>
            <a:r>
              <a:rPr lang="sr-Latn-RS" sz="2800" dirty="0"/>
              <a:t>strukture mogu biti proizvoljnog prostog ili </a:t>
            </a:r>
            <a:r>
              <a:rPr lang="sr-Latn-RS" sz="2800" dirty="0" smtClean="0"/>
              <a:t>složenog </a:t>
            </a:r>
            <a:r>
              <a:rPr lang="sr-Latn-RS" sz="2800" dirty="0"/>
              <a:t>tipa</a:t>
            </a:r>
          </a:p>
          <a:p>
            <a:r>
              <a:rPr lang="sr-Latn-RS" sz="2800" dirty="0"/>
              <a:t>P</a:t>
            </a:r>
            <a:r>
              <a:rPr lang="sr-Latn-RS" sz="2800" dirty="0" smtClean="0"/>
              <a:t>olju </a:t>
            </a:r>
            <a:r>
              <a:rPr lang="sr-Latn-RS" sz="2800" dirty="0"/>
              <a:t>strukture se pristupa </a:t>
            </a:r>
            <a:r>
              <a:rPr lang="sr-Latn-RS" sz="2800" dirty="0" smtClean="0"/>
              <a:t>pomoću </a:t>
            </a:r>
            <a:r>
              <a:rPr lang="sr-Latn-RS" sz="2800" dirty="0"/>
              <a:t>njegovog imena, koje je vidljivo samo unutar strukture kojoj polje pripada</a:t>
            </a:r>
            <a:endParaRPr lang="sr-Latn-R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Razlozi za korišćenje struktura(1)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r-Latn-RS" sz="2800" dirty="0" smtClean="0"/>
              <a:t>Jasno </a:t>
            </a:r>
            <a:r>
              <a:rPr lang="sr-Latn-RS" sz="2800" dirty="0"/>
              <a:t>definisanje odnosa između </a:t>
            </a:r>
            <a:r>
              <a:rPr lang="sr-Latn-RS" sz="2800" dirty="0" smtClean="0"/>
              <a:t>podataka:</a:t>
            </a:r>
          </a:p>
          <a:p>
            <a:pPr lvl="2"/>
            <a:r>
              <a:rPr lang="sr-Latn-RS" sz="2000" dirty="0" smtClean="0"/>
              <a:t>Primer (Visual Basic):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63" y="2682507"/>
            <a:ext cx="6373115" cy="1333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76" y="4728418"/>
            <a:ext cx="6373115" cy="1571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9614" y="213285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/>
              <a:t>Bez korišćenja struktura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639614" y="4169329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/>
              <a:t>Sa korišćenjem struktura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93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Razlozi za korišćenje struktura(2)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Korišćenje struktura radi uprošćavanja operacija nad blokovima podataka</a:t>
            </a:r>
          </a:p>
          <a:p>
            <a:pPr lvl="1"/>
            <a:r>
              <a:rPr lang="sr-Latn-RS" dirty="0" smtClean="0"/>
              <a:t>Primer (Visual Basic): </a:t>
            </a:r>
            <a:r>
              <a:rPr lang="sr-Latn-RS" sz="1600" dirty="0" smtClean="0"/>
              <a:t>Zamena podataka između dva zaposlena</a:t>
            </a: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87" y="3068960"/>
            <a:ext cx="6458852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Razlozi za korišćenje struktura(3)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11" y="1652260"/>
            <a:ext cx="6314908" cy="45850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0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Razlozi za korišćenje struktura(4)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50" y="2132856"/>
            <a:ext cx="6411220" cy="26578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D033-728F-4D83-B3D9-1B247E6FCF0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229200"/>
            <a:ext cx="6449326" cy="6668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5887" y="1676182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Pomoću strukture: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586</TotalTime>
  <Words>1307</Words>
  <Application>Microsoft Office PowerPoint</Application>
  <PresentationFormat>On-screen Show (4:3)</PresentationFormat>
  <Paragraphs>207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Adjacency</vt:lpstr>
      <vt:lpstr>Neuobičajeni tipovi podataka</vt:lpstr>
      <vt:lpstr>Sadržaj:</vt:lpstr>
      <vt:lpstr>Uvod</vt:lpstr>
      <vt:lpstr>Strukture</vt:lpstr>
      <vt:lpstr>Strukture</vt:lpstr>
      <vt:lpstr>Razlozi za korišćenje struktura(1)</vt:lpstr>
      <vt:lpstr>Razlozi za korišćenje struktura(2)</vt:lpstr>
      <vt:lpstr>Razlozi za korišćenje struktura(3)</vt:lpstr>
      <vt:lpstr>Razlozi za korišćenje struktura(4)</vt:lpstr>
      <vt:lpstr>Razlozi za korišćenje struktura(5)</vt:lpstr>
      <vt:lpstr>Pokazivači</vt:lpstr>
      <vt:lpstr>Pokazivači(1)</vt:lpstr>
      <vt:lpstr>Pokazivači(2)</vt:lpstr>
      <vt:lpstr>Saveti pri radu sa pokazivačima(1)</vt:lpstr>
      <vt:lpstr>Saveti pri korišćenju pokazivača(2)</vt:lpstr>
      <vt:lpstr>Saveti pri korišćenju pokazivača(3)</vt:lpstr>
      <vt:lpstr>Saveti pri korišćenju pokazivača(4)</vt:lpstr>
      <vt:lpstr>Saveti pri korišćenju pokazivača(5)</vt:lpstr>
      <vt:lpstr>Saveti pri korišćenju pokazivača(6)</vt:lpstr>
      <vt:lpstr>Saveti pri korišćenju pokazivača(7)</vt:lpstr>
      <vt:lpstr>Saveti pri korišćenju pokazivača(8)</vt:lpstr>
      <vt:lpstr>Saveti pri korišćenju pokazivača(9)</vt:lpstr>
      <vt:lpstr>Saveti pri korišćenju pokazivača(10)</vt:lpstr>
      <vt:lpstr>Pokazivači u programskom jeziku C++</vt:lpstr>
      <vt:lpstr>Pokazivači u programskom jeziku C++ - saveti(1)</vt:lpstr>
      <vt:lpstr>Pokazivači u programskom jeziku C++ - saveti(2)</vt:lpstr>
      <vt:lpstr>Pokazivači u programskom jeziku C - saveti(1)</vt:lpstr>
      <vt:lpstr>Pokazivači u programskom jeziku C - saveti(2)</vt:lpstr>
      <vt:lpstr>Globalni podaci</vt:lpstr>
      <vt:lpstr>Globalni podaci</vt:lpstr>
      <vt:lpstr>Uobičajeni problemi pri korišćenju globalnh promenljivih(1)</vt:lpstr>
      <vt:lpstr>Uobičajeni problemi pri korišćenju globalnh promenljivih(2)</vt:lpstr>
      <vt:lpstr>Uobičajeni problemi pri korišćenju globalnh promenljivih(3)</vt:lpstr>
      <vt:lpstr>Razlozi za korišćenje globalnih promenljivih</vt:lpstr>
      <vt:lpstr>Globalni podaci-saveti</vt:lpstr>
      <vt:lpstr>Funkcije za pristup podacima-prednosti</vt:lpstr>
      <vt:lpstr>Kako koristiti funkcije za pristup podacima?(1)</vt:lpstr>
      <vt:lpstr>Kako koristiti funkcije za pristup podacima?(2)</vt:lpstr>
      <vt:lpstr>Kako koristiti funkcije za pristup podacima?(3)</vt:lpstr>
      <vt:lpstr>Kako koristiti funkcije za pristup podacima?(3)</vt:lpstr>
      <vt:lpstr>Kako smanjiti rizik pri korišćenju globalnih podataka?(1)</vt:lpstr>
      <vt:lpstr>Kako smanjiti rizik pri korišćenju globalnih podataka?(2)</vt:lpstr>
      <vt:lpstr>Zaključak(1):</vt:lpstr>
      <vt:lpstr>Zaključak(2):</vt:lpstr>
      <vt:lpstr>Kraj!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Stefana Cerovina</dc:creator>
  <cp:lastModifiedBy>Stefana Cerovina</cp:lastModifiedBy>
  <cp:revision>35</cp:revision>
  <dcterms:created xsi:type="dcterms:W3CDTF">2015-01-21T16:24:40Z</dcterms:created>
  <dcterms:modified xsi:type="dcterms:W3CDTF">2015-01-22T06:38:46Z</dcterms:modified>
</cp:coreProperties>
</file>