
<file path=[Content_Types].xml><?xml version="1.0" encoding="utf-8"?>
<Types xmlns="http://schemas.openxmlformats.org/package/2006/content-types"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diagrams/colors12.xml" ContentType="application/vnd.openxmlformats-officedocument.drawingml.diagramColors+xml"/>
  <Default Extension="png" ContentType="image/png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Default Extension="gif" ContentType="image/gif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3" r:id="rId18"/>
    <p:sldId id="271" r:id="rId19"/>
    <p:sldId id="274" r:id="rId20"/>
    <p:sldId id="275" r:id="rId21"/>
    <p:sldId id="276" r:id="rId22"/>
    <p:sldId id="277" r:id="rId23"/>
    <p:sldId id="282" r:id="rId24"/>
    <p:sldId id="278" r:id="rId25"/>
    <p:sldId id="283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010" autoAdjust="0"/>
    <p:restoredTop sz="94660"/>
  </p:normalViewPr>
  <p:slideViewPr>
    <p:cSldViewPr>
      <p:cViewPr varScale="1">
        <p:scale>
          <a:sx n="106" d="100"/>
          <a:sy n="106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5E945-138E-405F-9CF4-B9A60E6C2A0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6F4FA39-A072-474F-931E-38A91C4274C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sr-Latn-RS" smtClean="0"/>
            <a:t>Podaci</a:t>
          </a:r>
          <a:endParaRPr lang="en-US"/>
        </a:p>
      </dgm:t>
    </dgm:pt>
    <dgm:pt modelId="{41290F02-D222-497F-A9BC-9386902801F0}" type="parTrans" cxnId="{FE756F9D-778D-43D0-A419-6ADEB3DB27FD}">
      <dgm:prSet/>
      <dgm:spPr/>
      <dgm:t>
        <a:bodyPr/>
        <a:lstStyle/>
        <a:p>
          <a:endParaRPr lang="en-US"/>
        </a:p>
      </dgm:t>
    </dgm:pt>
    <dgm:pt modelId="{CF660C73-052B-4B2F-B07F-1BFB51D7BF2A}" type="sibTrans" cxnId="{FE756F9D-778D-43D0-A419-6ADEB3DB27FD}">
      <dgm:prSet/>
      <dgm:spPr/>
      <dgm:t>
        <a:bodyPr/>
        <a:lstStyle/>
        <a:p>
          <a:endParaRPr lang="en-US"/>
        </a:p>
      </dgm:t>
    </dgm:pt>
    <dgm:pt modelId="{9D297FCB-A28A-4AFD-8BC5-40FD492A8F4E}">
      <dgm:prSet phldrT="[Text]"/>
      <dgm:spPr>
        <a:ln w="28575">
          <a:solidFill>
            <a:schemeClr val="bg1"/>
          </a:solidFill>
        </a:ln>
      </dgm:spPr>
      <dgm:t>
        <a:bodyPr/>
        <a:lstStyle/>
        <a:p>
          <a:r>
            <a:rPr lang="sr-Latn-RS" smtClean="0"/>
            <a:t>Naredbe</a:t>
          </a:r>
          <a:endParaRPr lang="en-US"/>
        </a:p>
      </dgm:t>
    </dgm:pt>
    <dgm:pt modelId="{22FD0EC3-0682-4140-AA87-C611E5680D7C}" type="parTrans" cxnId="{9D976650-B21A-4D45-A715-5A2AFCA17A7E}">
      <dgm:prSet/>
      <dgm:spPr/>
      <dgm:t>
        <a:bodyPr/>
        <a:lstStyle/>
        <a:p>
          <a:endParaRPr lang="en-US"/>
        </a:p>
      </dgm:t>
    </dgm:pt>
    <dgm:pt modelId="{47AFBC12-743A-4645-BCC5-1E2A12075B64}" type="sibTrans" cxnId="{9D976650-B21A-4D45-A715-5A2AFCA17A7E}">
      <dgm:prSet/>
      <dgm:spPr/>
      <dgm:t>
        <a:bodyPr/>
        <a:lstStyle/>
        <a:p>
          <a:endParaRPr lang="en-US"/>
        </a:p>
      </dgm:t>
    </dgm:pt>
    <dgm:pt modelId="{5487E06B-DBDA-4550-BB05-F588EAD407F7}" type="pres">
      <dgm:prSet presAssocID="{55D5E945-138E-405F-9CF4-B9A60E6C2A09}" presName="CompostProcess" presStyleCnt="0">
        <dgm:presLayoutVars>
          <dgm:dir/>
          <dgm:resizeHandles val="exact"/>
        </dgm:presLayoutVars>
      </dgm:prSet>
      <dgm:spPr/>
    </dgm:pt>
    <dgm:pt modelId="{E26AF121-3422-417D-8B22-C8680D639D81}" type="pres">
      <dgm:prSet presAssocID="{55D5E945-138E-405F-9CF4-B9A60E6C2A09}" presName="arrow" presStyleLbl="bgShp" presStyleIdx="0" presStyleCnt="1" custLinFactNeighborX="780"/>
      <dgm:spPr/>
    </dgm:pt>
    <dgm:pt modelId="{FA54C864-2DEB-4857-B02B-6453B7BEB95B}" type="pres">
      <dgm:prSet presAssocID="{55D5E945-138E-405F-9CF4-B9A60E6C2A09}" presName="linearProcess" presStyleCnt="0"/>
      <dgm:spPr/>
    </dgm:pt>
    <dgm:pt modelId="{B70DB9CC-0DC9-4144-9C63-D17DD6B247FD}" type="pres">
      <dgm:prSet presAssocID="{16F4FA39-A072-474F-931E-38A91C4274C3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FE73C-0CA9-4BFA-8C4B-DBEE530AC56E}" type="pres">
      <dgm:prSet presAssocID="{CF660C73-052B-4B2F-B07F-1BFB51D7BF2A}" presName="sibTrans" presStyleCnt="0"/>
      <dgm:spPr/>
    </dgm:pt>
    <dgm:pt modelId="{F5BB7550-2C02-4A05-8A5C-B67BDF503952}" type="pres">
      <dgm:prSet presAssocID="{9D297FCB-A28A-4AFD-8BC5-40FD492A8F4E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4AB881-33D2-43EF-B52D-394D21E1F6AC}" type="presOf" srcId="{16F4FA39-A072-474F-931E-38A91C4274C3}" destId="{B70DB9CC-0DC9-4144-9C63-D17DD6B247FD}" srcOrd="0" destOrd="0" presId="urn:microsoft.com/office/officeart/2005/8/layout/hProcess9"/>
    <dgm:cxn modelId="{9D976650-B21A-4D45-A715-5A2AFCA17A7E}" srcId="{55D5E945-138E-405F-9CF4-B9A60E6C2A09}" destId="{9D297FCB-A28A-4AFD-8BC5-40FD492A8F4E}" srcOrd="1" destOrd="0" parTransId="{22FD0EC3-0682-4140-AA87-C611E5680D7C}" sibTransId="{47AFBC12-743A-4645-BCC5-1E2A12075B64}"/>
    <dgm:cxn modelId="{FE756F9D-778D-43D0-A419-6ADEB3DB27FD}" srcId="{55D5E945-138E-405F-9CF4-B9A60E6C2A09}" destId="{16F4FA39-A072-474F-931E-38A91C4274C3}" srcOrd="0" destOrd="0" parTransId="{41290F02-D222-497F-A9BC-9386902801F0}" sibTransId="{CF660C73-052B-4B2F-B07F-1BFB51D7BF2A}"/>
    <dgm:cxn modelId="{5C91CFC9-C770-4FBF-9DF2-DDE1DEAF2E33}" type="presOf" srcId="{55D5E945-138E-405F-9CF4-B9A60E6C2A09}" destId="{5487E06B-DBDA-4550-BB05-F588EAD407F7}" srcOrd="0" destOrd="0" presId="urn:microsoft.com/office/officeart/2005/8/layout/hProcess9"/>
    <dgm:cxn modelId="{395BD2F9-19D5-4A3F-B5E2-B67B23D6162A}" type="presOf" srcId="{9D297FCB-A28A-4AFD-8BC5-40FD492A8F4E}" destId="{F5BB7550-2C02-4A05-8A5C-B67BDF503952}" srcOrd="0" destOrd="0" presId="urn:microsoft.com/office/officeart/2005/8/layout/hProcess9"/>
    <dgm:cxn modelId="{A46DAEEF-CF93-4773-A3E5-252E5755F56E}" type="presParOf" srcId="{5487E06B-DBDA-4550-BB05-F588EAD407F7}" destId="{E26AF121-3422-417D-8B22-C8680D639D81}" srcOrd="0" destOrd="0" presId="urn:microsoft.com/office/officeart/2005/8/layout/hProcess9"/>
    <dgm:cxn modelId="{1FB73860-2E54-4CC3-A9FF-A199FC13B083}" type="presParOf" srcId="{5487E06B-DBDA-4550-BB05-F588EAD407F7}" destId="{FA54C864-2DEB-4857-B02B-6453B7BEB95B}" srcOrd="1" destOrd="0" presId="urn:microsoft.com/office/officeart/2005/8/layout/hProcess9"/>
    <dgm:cxn modelId="{DC3900B7-5C7B-4EDA-BC57-6FD3D7405894}" type="presParOf" srcId="{FA54C864-2DEB-4857-B02B-6453B7BEB95B}" destId="{B70DB9CC-0DC9-4144-9C63-D17DD6B247FD}" srcOrd="0" destOrd="0" presId="urn:microsoft.com/office/officeart/2005/8/layout/hProcess9"/>
    <dgm:cxn modelId="{49080A0E-B29A-4ED6-A706-DFC8B9A72478}" type="presParOf" srcId="{FA54C864-2DEB-4857-B02B-6453B7BEB95B}" destId="{F82FE73C-0CA9-4BFA-8C4B-DBEE530AC56E}" srcOrd="1" destOrd="0" presId="urn:microsoft.com/office/officeart/2005/8/layout/hProcess9"/>
    <dgm:cxn modelId="{13D95C9F-46AD-4794-8F89-4EF345939332}" type="presParOf" srcId="{FA54C864-2DEB-4857-B02B-6453B7BEB95B}" destId="{F5BB7550-2C02-4A05-8A5C-B67BDF503952}" srcOrd="2" destOrd="0" presId="urn:microsoft.com/office/officeart/2005/8/layout/hProcess9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E5151E-808F-4985-A96F-CB8F674C17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BBA18-15FA-4101-8E17-606FD1B3D0D1}">
      <dgm:prSet phldrT="[Text]"/>
      <dgm:spPr/>
      <dgm:t>
        <a:bodyPr/>
        <a:lstStyle/>
        <a:p>
          <a:r>
            <a:rPr lang="sr-Latn-RS" smtClean="0"/>
            <a:t>Tehnike</a:t>
          </a:r>
          <a:endParaRPr lang="en-US"/>
        </a:p>
      </dgm:t>
    </dgm:pt>
    <dgm:pt modelId="{1F23D90C-8F93-4D8D-8D49-ED06412B1990}" type="parTrans" cxnId="{E4A05A49-9AB5-40A1-AA4B-7B18C2222788}">
      <dgm:prSet/>
      <dgm:spPr/>
      <dgm:t>
        <a:bodyPr/>
        <a:lstStyle/>
        <a:p>
          <a:endParaRPr lang="en-US"/>
        </a:p>
      </dgm:t>
    </dgm:pt>
    <dgm:pt modelId="{965B1AF7-6C38-4F8E-9425-B6CB224AB4AA}" type="sibTrans" cxnId="{E4A05A49-9AB5-40A1-AA4B-7B18C2222788}">
      <dgm:prSet/>
      <dgm:spPr/>
      <dgm:t>
        <a:bodyPr/>
        <a:lstStyle/>
        <a:p>
          <a:endParaRPr lang="en-US"/>
        </a:p>
      </dgm:t>
    </dgm:pt>
    <dgm:pt modelId="{C94F3EA8-912F-44F2-A68A-81C5559226B0}">
      <dgm:prSet phldrT="[Text]"/>
      <dgm:spPr/>
      <dgm:t>
        <a:bodyPr/>
        <a:lstStyle/>
        <a:p>
          <a:r>
            <a:rPr lang="en-US" smtClean="0"/>
            <a:t>Statusne promenljive</a:t>
          </a:r>
          <a:endParaRPr lang="en-US"/>
        </a:p>
      </dgm:t>
    </dgm:pt>
    <dgm:pt modelId="{136D920F-8190-4A83-9C4A-C42AC6DD4007}" type="parTrans" cxnId="{5C86646A-13EA-4CE7-A810-28883DD08BAB}">
      <dgm:prSet/>
      <dgm:spPr/>
      <dgm:t>
        <a:bodyPr/>
        <a:lstStyle/>
        <a:p>
          <a:endParaRPr lang="en-US"/>
        </a:p>
      </dgm:t>
    </dgm:pt>
    <dgm:pt modelId="{D2A7D70E-25B2-4899-A978-EF84CBAE0D04}" type="sibTrans" cxnId="{5C86646A-13EA-4CE7-A810-28883DD08BAB}">
      <dgm:prSet/>
      <dgm:spPr/>
      <dgm:t>
        <a:bodyPr/>
        <a:lstStyle/>
        <a:p>
          <a:endParaRPr lang="en-US"/>
        </a:p>
      </dgm:t>
    </dgm:pt>
    <dgm:pt modelId="{CECB4944-86A7-40E7-BD96-F936323E7753}">
      <dgm:prSet phldrT="[Text]"/>
      <dgm:spPr/>
      <dgm:t>
        <a:bodyPr/>
        <a:lstStyle/>
        <a:p>
          <a:r>
            <a:rPr lang="en-US" smtClean="0"/>
            <a:t>Upravljanje gre</a:t>
          </a:r>
          <a:r>
            <a:rPr lang="sr-Latn-RS" smtClean="0"/>
            <a:t>škama</a:t>
          </a:r>
          <a:endParaRPr lang="en-US"/>
        </a:p>
      </dgm:t>
    </dgm:pt>
    <dgm:pt modelId="{C68C1B52-74CB-4339-A69D-F396B5ABC422}" type="parTrans" cxnId="{D747CDBF-163C-4653-A2DA-D98AD41BE89A}">
      <dgm:prSet/>
      <dgm:spPr/>
      <dgm:t>
        <a:bodyPr/>
        <a:lstStyle/>
        <a:p>
          <a:endParaRPr lang="en-US"/>
        </a:p>
      </dgm:t>
    </dgm:pt>
    <dgm:pt modelId="{E1348DFF-363C-45FB-81FC-163D26947658}" type="sibTrans" cxnId="{D747CDBF-163C-4653-A2DA-D98AD41BE89A}">
      <dgm:prSet/>
      <dgm:spPr/>
      <dgm:t>
        <a:bodyPr/>
        <a:lstStyle/>
        <a:p>
          <a:endParaRPr lang="en-US"/>
        </a:p>
      </dgm:t>
    </dgm:pt>
    <dgm:pt modelId="{F3302AC7-CEAE-4861-92D6-CFE5886BCC41}">
      <dgm:prSet phldrT="[Text]"/>
      <dgm:spPr/>
      <dgm:t>
        <a:bodyPr/>
        <a:lstStyle/>
        <a:p>
          <a:r>
            <a:rPr lang="sr-Latn-RS" smtClean="0"/>
            <a:t>Tvrđenja</a:t>
          </a:r>
          <a:endParaRPr lang="en-US"/>
        </a:p>
      </dgm:t>
    </dgm:pt>
    <dgm:pt modelId="{FEA0A32E-A22D-4590-A434-E89B25BDE525}" type="parTrans" cxnId="{7B818C5C-EE40-4E6E-B679-DE028E37996E}">
      <dgm:prSet/>
      <dgm:spPr/>
      <dgm:t>
        <a:bodyPr/>
        <a:lstStyle/>
        <a:p>
          <a:endParaRPr lang="en-US"/>
        </a:p>
      </dgm:t>
    </dgm:pt>
    <dgm:pt modelId="{301DF111-5242-4313-98BA-1EECF3E7B504}" type="sibTrans" cxnId="{7B818C5C-EE40-4E6E-B679-DE028E37996E}">
      <dgm:prSet/>
      <dgm:spPr/>
      <dgm:t>
        <a:bodyPr/>
        <a:lstStyle/>
        <a:p>
          <a:endParaRPr lang="en-US"/>
        </a:p>
      </dgm:t>
    </dgm:pt>
    <dgm:pt modelId="{57BBEF5E-A58A-4472-A878-A24E9F61F25A}">
      <dgm:prSet phldrT="[Text]"/>
      <dgm:spPr/>
      <dgm:t>
        <a:bodyPr/>
        <a:lstStyle/>
        <a:p>
          <a:r>
            <a:rPr lang="sr-Latn-RS" smtClean="0"/>
            <a:t>...</a:t>
          </a:r>
          <a:endParaRPr lang="en-US"/>
        </a:p>
      </dgm:t>
    </dgm:pt>
    <dgm:pt modelId="{148E569E-4681-40B0-9121-0E251AA59E62}" type="parTrans" cxnId="{9D05FBA9-EDA2-4CDB-B2FA-B648A95B5375}">
      <dgm:prSet/>
      <dgm:spPr/>
      <dgm:t>
        <a:bodyPr/>
        <a:lstStyle/>
        <a:p>
          <a:endParaRPr lang="en-US"/>
        </a:p>
      </dgm:t>
    </dgm:pt>
    <dgm:pt modelId="{1FD48053-721D-4AC2-8CFE-40C2E3A9678A}" type="sibTrans" cxnId="{9D05FBA9-EDA2-4CDB-B2FA-B648A95B5375}">
      <dgm:prSet/>
      <dgm:spPr/>
      <dgm:t>
        <a:bodyPr/>
        <a:lstStyle/>
        <a:p>
          <a:endParaRPr lang="en-US"/>
        </a:p>
      </dgm:t>
    </dgm:pt>
    <dgm:pt modelId="{2FCC2CA4-4406-4073-8A7B-CCB62D93BAF4}" type="pres">
      <dgm:prSet presAssocID="{46E5151E-808F-4985-A96F-CB8F674C17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BD927C-9B9B-44B0-9C35-3B8AD0C6F97A}" type="pres">
      <dgm:prSet presAssocID="{187BBA18-15FA-4101-8E17-606FD1B3D0D1}" presName="composite" presStyleCnt="0"/>
      <dgm:spPr/>
    </dgm:pt>
    <dgm:pt modelId="{62DB38E7-5B4D-4102-AB8D-D5BE1A9499DB}" type="pres">
      <dgm:prSet presAssocID="{187BBA18-15FA-4101-8E17-606FD1B3D0D1}" presName="parTx" presStyleLbl="alignNode1" presStyleIdx="0" presStyleCnt="1" custLinFactNeighborX="-16667" custLinFactNeighborY="90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66CD8-966B-4F66-9BDC-17EACCCD1C57}" type="pres">
      <dgm:prSet presAssocID="{187BBA18-15FA-4101-8E17-606FD1B3D0D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D5CDEB-F0F0-4075-A4F2-0607BC573CD1}" type="presOf" srcId="{C94F3EA8-912F-44F2-A68A-81C5559226B0}" destId="{61866CD8-966B-4F66-9BDC-17EACCCD1C57}" srcOrd="0" destOrd="0" presId="urn:microsoft.com/office/officeart/2005/8/layout/hList1"/>
    <dgm:cxn modelId="{5C86646A-13EA-4CE7-A810-28883DD08BAB}" srcId="{187BBA18-15FA-4101-8E17-606FD1B3D0D1}" destId="{C94F3EA8-912F-44F2-A68A-81C5559226B0}" srcOrd="0" destOrd="0" parTransId="{136D920F-8190-4A83-9C4A-C42AC6DD4007}" sibTransId="{D2A7D70E-25B2-4899-A978-EF84CBAE0D04}"/>
    <dgm:cxn modelId="{7B818C5C-EE40-4E6E-B679-DE028E37996E}" srcId="{187BBA18-15FA-4101-8E17-606FD1B3D0D1}" destId="{F3302AC7-CEAE-4861-92D6-CFE5886BCC41}" srcOrd="2" destOrd="0" parTransId="{FEA0A32E-A22D-4590-A434-E89B25BDE525}" sibTransId="{301DF111-5242-4313-98BA-1EECF3E7B504}"/>
    <dgm:cxn modelId="{E4A05A49-9AB5-40A1-AA4B-7B18C2222788}" srcId="{46E5151E-808F-4985-A96F-CB8F674C1721}" destId="{187BBA18-15FA-4101-8E17-606FD1B3D0D1}" srcOrd="0" destOrd="0" parTransId="{1F23D90C-8F93-4D8D-8D49-ED06412B1990}" sibTransId="{965B1AF7-6C38-4F8E-9425-B6CB224AB4AA}"/>
    <dgm:cxn modelId="{D747CDBF-163C-4653-A2DA-D98AD41BE89A}" srcId="{187BBA18-15FA-4101-8E17-606FD1B3D0D1}" destId="{CECB4944-86A7-40E7-BD96-F936323E7753}" srcOrd="1" destOrd="0" parTransId="{C68C1B52-74CB-4339-A69D-F396B5ABC422}" sibTransId="{E1348DFF-363C-45FB-81FC-163D26947658}"/>
    <dgm:cxn modelId="{C50FD4F0-A4B4-4C72-B766-D0E56E0DC86A}" type="presOf" srcId="{F3302AC7-CEAE-4861-92D6-CFE5886BCC41}" destId="{61866CD8-966B-4F66-9BDC-17EACCCD1C57}" srcOrd="0" destOrd="2" presId="urn:microsoft.com/office/officeart/2005/8/layout/hList1"/>
    <dgm:cxn modelId="{BCB43D5F-BDC7-453D-9149-4A57B530055F}" type="presOf" srcId="{CECB4944-86A7-40E7-BD96-F936323E7753}" destId="{61866CD8-966B-4F66-9BDC-17EACCCD1C57}" srcOrd="0" destOrd="1" presId="urn:microsoft.com/office/officeart/2005/8/layout/hList1"/>
    <dgm:cxn modelId="{9D05FBA9-EDA2-4CDB-B2FA-B648A95B5375}" srcId="{187BBA18-15FA-4101-8E17-606FD1B3D0D1}" destId="{57BBEF5E-A58A-4472-A878-A24E9F61F25A}" srcOrd="3" destOrd="0" parTransId="{148E569E-4681-40B0-9121-0E251AA59E62}" sibTransId="{1FD48053-721D-4AC2-8CFE-40C2E3A9678A}"/>
    <dgm:cxn modelId="{CBBD3A28-CF24-4332-83B3-FB4BDAAF4637}" type="presOf" srcId="{46E5151E-808F-4985-A96F-CB8F674C1721}" destId="{2FCC2CA4-4406-4073-8A7B-CCB62D93BAF4}" srcOrd="0" destOrd="0" presId="urn:microsoft.com/office/officeart/2005/8/layout/hList1"/>
    <dgm:cxn modelId="{92CD5E9C-7955-496E-8219-EFD607D6A350}" type="presOf" srcId="{57BBEF5E-A58A-4472-A878-A24E9F61F25A}" destId="{61866CD8-966B-4F66-9BDC-17EACCCD1C57}" srcOrd="0" destOrd="3" presId="urn:microsoft.com/office/officeart/2005/8/layout/hList1"/>
    <dgm:cxn modelId="{93302F37-BB1D-4141-8F7F-502118AF0A00}" type="presOf" srcId="{187BBA18-15FA-4101-8E17-606FD1B3D0D1}" destId="{62DB38E7-5B4D-4102-AB8D-D5BE1A9499DB}" srcOrd="0" destOrd="0" presId="urn:microsoft.com/office/officeart/2005/8/layout/hList1"/>
    <dgm:cxn modelId="{3A52ABA0-056A-460B-B6C8-60F67D414B25}" type="presParOf" srcId="{2FCC2CA4-4406-4073-8A7B-CCB62D93BAF4}" destId="{49BD927C-9B9B-44B0-9C35-3B8AD0C6F97A}" srcOrd="0" destOrd="0" presId="urn:microsoft.com/office/officeart/2005/8/layout/hList1"/>
    <dgm:cxn modelId="{2125D8CA-8F31-4732-8ED5-657749F8467D}" type="presParOf" srcId="{49BD927C-9B9B-44B0-9C35-3B8AD0C6F97A}" destId="{62DB38E7-5B4D-4102-AB8D-D5BE1A9499DB}" srcOrd="0" destOrd="0" presId="urn:microsoft.com/office/officeart/2005/8/layout/hList1"/>
    <dgm:cxn modelId="{F36C17DC-6E82-456B-8757-5747A5CC0F7C}" type="presParOf" srcId="{49BD927C-9B9B-44B0-9C35-3B8AD0C6F97A}" destId="{61866CD8-966B-4F66-9BDC-17EACCCD1C57}" srcOrd="1" destOrd="0" presId="urn:microsoft.com/office/officeart/2005/8/layout/hList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882E01-9731-4D17-A00B-00ECF5B6F921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837613-15B9-47B9-BAE8-363D18C82058}">
      <dgm:prSet phldrT="[Text]"/>
      <dgm:spPr/>
      <dgm:t>
        <a:bodyPr/>
        <a:lstStyle/>
        <a:p>
          <a:r>
            <a:rPr lang="sr-Latn-RS" smtClean="0"/>
            <a:t>Prednosti</a:t>
          </a:r>
          <a:endParaRPr lang="en-US"/>
        </a:p>
      </dgm:t>
    </dgm:pt>
    <dgm:pt modelId="{C89D8D2E-4C92-4612-A26C-9E0C80F62383}" type="parTrans" cxnId="{BDE8EB79-1FD5-4CE6-82F6-B8BAE96F3C66}">
      <dgm:prSet/>
      <dgm:spPr/>
      <dgm:t>
        <a:bodyPr/>
        <a:lstStyle/>
        <a:p>
          <a:endParaRPr lang="en-US"/>
        </a:p>
      </dgm:t>
    </dgm:pt>
    <dgm:pt modelId="{4C92FB64-D27D-4EA8-939A-22B3C3DD012E}" type="sibTrans" cxnId="{BDE8EB79-1FD5-4CE6-82F6-B8BAE96F3C66}">
      <dgm:prSet/>
      <dgm:spPr/>
      <dgm:t>
        <a:bodyPr/>
        <a:lstStyle/>
        <a:p>
          <a:endParaRPr lang="en-US"/>
        </a:p>
      </dgm:t>
    </dgm:pt>
    <dgm:pt modelId="{6A5A7B66-13E5-4188-876E-B1AD2FC0E5BA}">
      <dgm:prSet phldrT="[Text]"/>
      <dgm:spPr/>
      <dgm:t>
        <a:bodyPr/>
        <a:lstStyle/>
        <a:p>
          <a:r>
            <a:rPr lang="sr-Latn-RS" smtClean="0"/>
            <a:t>Sigurnost</a:t>
          </a:r>
          <a:endParaRPr lang="en-US"/>
        </a:p>
      </dgm:t>
    </dgm:pt>
    <dgm:pt modelId="{3C2E5C2B-5D27-47A5-BFB6-7B51E728154E}" type="parTrans" cxnId="{86B55F7F-F950-4B11-805D-B25DE36E18FA}">
      <dgm:prSet/>
      <dgm:spPr/>
      <dgm:t>
        <a:bodyPr/>
        <a:lstStyle/>
        <a:p>
          <a:endParaRPr lang="en-US"/>
        </a:p>
      </dgm:t>
    </dgm:pt>
    <dgm:pt modelId="{AABB6757-371D-48C8-963C-3A98D2DEFE24}" type="sibTrans" cxnId="{86B55F7F-F950-4B11-805D-B25DE36E18FA}">
      <dgm:prSet/>
      <dgm:spPr/>
      <dgm:t>
        <a:bodyPr/>
        <a:lstStyle/>
        <a:p>
          <a:endParaRPr lang="en-US"/>
        </a:p>
      </dgm:t>
    </dgm:pt>
    <dgm:pt modelId="{8A6A60ED-5C48-40B9-ADD8-CCAE9F42C1D1}">
      <dgm:prSet phldrT="[Text]"/>
      <dgm:spPr/>
      <dgm:t>
        <a:bodyPr/>
        <a:lstStyle/>
        <a:p>
          <a:r>
            <a:rPr lang="sr-Latn-RS" smtClean="0"/>
            <a:t>Mane</a:t>
          </a:r>
          <a:endParaRPr lang="en-US"/>
        </a:p>
      </dgm:t>
    </dgm:pt>
    <dgm:pt modelId="{F98421A7-6BDC-479A-A1A6-2F974B948E89}" type="parTrans" cxnId="{831F2D83-FD16-45B8-AFBD-A2BD104A1912}">
      <dgm:prSet/>
      <dgm:spPr/>
      <dgm:t>
        <a:bodyPr/>
        <a:lstStyle/>
        <a:p>
          <a:endParaRPr lang="en-US"/>
        </a:p>
      </dgm:t>
    </dgm:pt>
    <dgm:pt modelId="{ACAF3E02-F523-40DD-86EA-6CC6CE40CA1E}" type="sibTrans" cxnId="{831F2D83-FD16-45B8-AFBD-A2BD104A1912}">
      <dgm:prSet/>
      <dgm:spPr/>
      <dgm:t>
        <a:bodyPr/>
        <a:lstStyle/>
        <a:p>
          <a:endParaRPr lang="en-US"/>
        </a:p>
      </dgm:t>
    </dgm:pt>
    <dgm:pt modelId="{33557563-E5FC-4042-934B-7313EEF582E8}">
      <dgm:prSet phldrT="[Text]"/>
      <dgm:spPr/>
      <dgm:t>
        <a:bodyPr/>
        <a:lstStyle/>
        <a:p>
          <a:r>
            <a:rPr lang="sr-Latn-RS" smtClean="0"/>
            <a:t>Sekundarne greške</a:t>
          </a:r>
          <a:endParaRPr lang="en-US"/>
        </a:p>
      </dgm:t>
    </dgm:pt>
    <dgm:pt modelId="{BA55C53C-6D80-43E4-A7AD-E4A86A690125}" type="parTrans" cxnId="{040F8F94-8F2A-44E9-A69F-8D77200448A5}">
      <dgm:prSet/>
      <dgm:spPr/>
      <dgm:t>
        <a:bodyPr/>
        <a:lstStyle/>
        <a:p>
          <a:endParaRPr lang="en-US"/>
        </a:p>
      </dgm:t>
    </dgm:pt>
    <dgm:pt modelId="{CF3E16A0-431B-460E-93D8-D9A6CADBDE00}" type="sibTrans" cxnId="{040F8F94-8F2A-44E9-A69F-8D77200448A5}">
      <dgm:prSet/>
      <dgm:spPr/>
      <dgm:t>
        <a:bodyPr/>
        <a:lstStyle/>
        <a:p>
          <a:endParaRPr lang="en-US"/>
        </a:p>
      </dgm:t>
    </dgm:pt>
    <dgm:pt modelId="{A8B3B62B-9618-4AE3-A659-74B1C1D29F7C}">
      <dgm:prSet phldrT="[Text]"/>
      <dgm:spPr/>
      <dgm:t>
        <a:bodyPr/>
        <a:lstStyle/>
        <a:p>
          <a:r>
            <a:rPr lang="sr-Latn-RS" smtClean="0"/>
            <a:t>Kompleksnost</a:t>
          </a:r>
          <a:endParaRPr lang="en-US"/>
        </a:p>
      </dgm:t>
    </dgm:pt>
    <dgm:pt modelId="{A93DFC90-958A-404C-BCFD-5C1B2B4894B5}" type="parTrans" cxnId="{0A950046-E586-45ED-928C-5B48249B2940}">
      <dgm:prSet/>
      <dgm:spPr/>
      <dgm:t>
        <a:bodyPr/>
        <a:lstStyle/>
        <a:p>
          <a:endParaRPr lang="en-US"/>
        </a:p>
      </dgm:t>
    </dgm:pt>
    <dgm:pt modelId="{3D4465CE-6365-4150-9E8C-873D2C6CAF3D}" type="sibTrans" cxnId="{0A950046-E586-45ED-928C-5B48249B2940}">
      <dgm:prSet/>
      <dgm:spPr/>
      <dgm:t>
        <a:bodyPr/>
        <a:lstStyle/>
        <a:p>
          <a:endParaRPr lang="en-US"/>
        </a:p>
      </dgm:t>
    </dgm:pt>
    <dgm:pt modelId="{025220EC-FD2E-4609-9C64-FDCC168E429D}" type="pres">
      <dgm:prSet presAssocID="{6D882E01-9731-4D17-A00B-00ECF5B6F921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6AAE1D-458B-497D-AAE1-8AFE243F58B2}" type="pres">
      <dgm:prSet presAssocID="{6D882E01-9731-4D17-A00B-00ECF5B6F921}" presName="dummyMaxCanvas" presStyleCnt="0"/>
      <dgm:spPr/>
    </dgm:pt>
    <dgm:pt modelId="{326C11EF-5F75-48DD-9392-0BDF36531CE6}" type="pres">
      <dgm:prSet presAssocID="{6D882E01-9731-4D17-A00B-00ECF5B6F921}" presName="parentComposite" presStyleCnt="0"/>
      <dgm:spPr/>
    </dgm:pt>
    <dgm:pt modelId="{353C2686-4A29-4528-BC38-31F226E45190}" type="pres">
      <dgm:prSet presAssocID="{6D882E01-9731-4D17-A00B-00ECF5B6F921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6DB78A2-7579-4524-8F3C-C65022461305}" type="pres">
      <dgm:prSet presAssocID="{6D882E01-9731-4D17-A00B-00ECF5B6F921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CE438DF0-1D2C-4560-945E-1D93E04401BE}" type="pres">
      <dgm:prSet presAssocID="{6D882E01-9731-4D17-A00B-00ECF5B6F921}" presName="childrenComposite" presStyleCnt="0"/>
      <dgm:spPr/>
    </dgm:pt>
    <dgm:pt modelId="{C0D31006-6DDA-4A5B-82A9-006C91D2CBEE}" type="pres">
      <dgm:prSet presAssocID="{6D882E01-9731-4D17-A00B-00ECF5B6F921}" presName="dummyMaxCanvas_ChildArea" presStyleCnt="0"/>
      <dgm:spPr/>
    </dgm:pt>
    <dgm:pt modelId="{56C89882-3B37-4A27-B57A-C16A61AA638C}" type="pres">
      <dgm:prSet presAssocID="{6D882E01-9731-4D17-A00B-00ECF5B6F921}" presName="fulcrum" presStyleLbl="alignAccFollowNode1" presStyleIdx="2" presStyleCnt="4"/>
      <dgm:spPr/>
    </dgm:pt>
    <dgm:pt modelId="{D9413A79-5130-489A-993F-EF4E5B9FB126}" type="pres">
      <dgm:prSet presAssocID="{6D882E01-9731-4D17-A00B-00ECF5B6F921}" presName="balance_12" presStyleLbl="alignAccFollowNode1" presStyleIdx="3" presStyleCnt="4">
        <dgm:presLayoutVars>
          <dgm:bulletEnabled val="1"/>
        </dgm:presLayoutVars>
      </dgm:prSet>
      <dgm:spPr/>
    </dgm:pt>
    <dgm:pt modelId="{75391D80-DEA4-4A11-A240-06CC5226DA9F}" type="pres">
      <dgm:prSet presAssocID="{6D882E01-9731-4D17-A00B-00ECF5B6F921}" presName="right_12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0334F-404A-4486-917C-3C4DF0C93B84}" type="pres">
      <dgm:prSet presAssocID="{6D882E01-9731-4D17-A00B-00ECF5B6F921}" presName="right_12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F27B1-24BF-4C97-9930-3978C9AFB50E}" type="pres">
      <dgm:prSet presAssocID="{6D882E01-9731-4D17-A00B-00ECF5B6F921}" presName="left_12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B55F7F-F950-4B11-805D-B25DE36E18FA}" srcId="{8E837613-15B9-47B9-BAE8-363D18C82058}" destId="{6A5A7B66-13E5-4188-876E-B1AD2FC0E5BA}" srcOrd="0" destOrd="0" parTransId="{3C2E5C2B-5D27-47A5-BFB6-7B51E728154E}" sibTransId="{AABB6757-371D-48C8-963C-3A98D2DEFE24}"/>
    <dgm:cxn modelId="{0A950046-E586-45ED-928C-5B48249B2940}" srcId="{8A6A60ED-5C48-40B9-ADD8-CCAE9F42C1D1}" destId="{A8B3B62B-9618-4AE3-A659-74B1C1D29F7C}" srcOrd="1" destOrd="0" parTransId="{A93DFC90-958A-404C-BCFD-5C1B2B4894B5}" sibTransId="{3D4465CE-6365-4150-9E8C-873D2C6CAF3D}"/>
    <dgm:cxn modelId="{0F8F77EE-D51D-4D92-80C5-2BF89795E070}" type="presOf" srcId="{8A6A60ED-5C48-40B9-ADD8-CCAE9F42C1D1}" destId="{F6DB78A2-7579-4524-8F3C-C65022461305}" srcOrd="0" destOrd="0" presId="urn:microsoft.com/office/officeart/2005/8/layout/balance1"/>
    <dgm:cxn modelId="{831F2D83-FD16-45B8-AFBD-A2BD104A1912}" srcId="{6D882E01-9731-4D17-A00B-00ECF5B6F921}" destId="{8A6A60ED-5C48-40B9-ADD8-CCAE9F42C1D1}" srcOrd="1" destOrd="0" parTransId="{F98421A7-6BDC-479A-A1A6-2F974B948E89}" sibTransId="{ACAF3E02-F523-40DD-86EA-6CC6CE40CA1E}"/>
    <dgm:cxn modelId="{1189FC47-3622-4367-B7D2-575AE1E56438}" type="presOf" srcId="{33557563-E5FC-4042-934B-7313EEF582E8}" destId="{75391D80-DEA4-4A11-A240-06CC5226DA9F}" srcOrd="0" destOrd="0" presId="urn:microsoft.com/office/officeart/2005/8/layout/balance1"/>
    <dgm:cxn modelId="{84BCE812-8584-4790-9DE6-EA91AB6AC40A}" type="presOf" srcId="{6D882E01-9731-4D17-A00B-00ECF5B6F921}" destId="{025220EC-FD2E-4609-9C64-FDCC168E429D}" srcOrd="0" destOrd="0" presId="urn:microsoft.com/office/officeart/2005/8/layout/balance1"/>
    <dgm:cxn modelId="{BDE8EB79-1FD5-4CE6-82F6-B8BAE96F3C66}" srcId="{6D882E01-9731-4D17-A00B-00ECF5B6F921}" destId="{8E837613-15B9-47B9-BAE8-363D18C82058}" srcOrd="0" destOrd="0" parTransId="{C89D8D2E-4C92-4612-A26C-9E0C80F62383}" sibTransId="{4C92FB64-D27D-4EA8-939A-22B3C3DD012E}"/>
    <dgm:cxn modelId="{B3CBE44C-9896-47A9-9190-C32F04D2BEE7}" type="presOf" srcId="{6A5A7B66-13E5-4188-876E-B1AD2FC0E5BA}" destId="{44DF27B1-24BF-4C97-9930-3978C9AFB50E}" srcOrd="0" destOrd="0" presId="urn:microsoft.com/office/officeart/2005/8/layout/balance1"/>
    <dgm:cxn modelId="{040F8F94-8F2A-44E9-A69F-8D77200448A5}" srcId="{8A6A60ED-5C48-40B9-ADD8-CCAE9F42C1D1}" destId="{33557563-E5FC-4042-934B-7313EEF582E8}" srcOrd="0" destOrd="0" parTransId="{BA55C53C-6D80-43E4-A7AD-E4A86A690125}" sibTransId="{CF3E16A0-431B-460E-93D8-D9A6CADBDE00}"/>
    <dgm:cxn modelId="{EFD39A0B-73BA-4F3A-9EB3-80D6C3BA836F}" type="presOf" srcId="{8E837613-15B9-47B9-BAE8-363D18C82058}" destId="{353C2686-4A29-4528-BC38-31F226E45190}" srcOrd="0" destOrd="0" presId="urn:microsoft.com/office/officeart/2005/8/layout/balance1"/>
    <dgm:cxn modelId="{658C29E7-4D55-4F10-8E16-C53F31558A2C}" type="presOf" srcId="{A8B3B62B-9618-4AE3-A659-74B1C1D29F7C}" destId="{2990334F-404A-4486-917C-3C4DF0C93B84}" srcOrd="0" destOrd="0" presId="urn:microsoft.com/office/officeart/2005/8/layout/balance1"/>
    <dgm:cxn modelId="{2B1610CD-2AE7-42FC-B6F8-BCA63AEE712E}" type="presParOf" srcId="{025220EC-FD2E-4609-9C64-FDCC168E429D}" destId="{CE6AAE1D-458B-497D-AAE1-8AFE243F58B2}" srcOrd="0" destOrd="0" presId="urn:microsoft.com/office/officeart/2005/8/layout/balance1"/>
    <dgm:cxn modelId="{E53C55BF-16EA-405F-924C-F873D982735A}" type="presParOf" srcId="{025220EC-FD2E-4609-9C64-FDCC168E429D}" destId="{326C11EF-5F75-48DD-9392-0BDF36531CE6}" srcOrd="1" destOrd="0" presId="urn:microsoft.com/office/officeart/2005/8/layout/balance1"/>
    <dgm:cxn modelId="{4AA80283-CB43-4B1F-9D56-61579545575C}" type="presParOf" srcId="{326C11EF-5F75-48DD-9392-0BDF36531CE6}" destId="{353C2686-4A29-4528-BC38-31F226E45190}" srcOrd="0" destOrd="0" presId="urn:microsoft.com/office/officeart/2005/8/layout/balance1"/>
    <dgm:cxn modelId="{1F1FE90D-8167-41C8-AF0D-79FDD059DC4E}" type="presParOf" srcId="{326C11EF-5F75-48DD-9392-0BDF36531CE6}" destId="{F6DB78A2-7579-4524-8F3C-C65022461305}" srcOrd="1" destOrd="0" presId="urn:microsoft.com/office/officeart/2005/8/layout/balance1"/>
    <dgm:cxn modelId="{D0473589-FFBE-4F22-85D4-F47D8AE8483D}" type="presParOf" srcId="{025220EC-FD2E-4609-9C64-FDCC168E429D}" destId="{CE438DF0-1D2C-4560-945E-1D93E04401BE}" srcOrd="2" destOrd="0" presId="urn:microsoft.com/office/officeart/2005/8/layout/balance1"/>
    <dgm:cxn modelId="{7099F94C-671B-48B9-8055-2CD12685836B}" type="presParOf" srcId="{CE438DF0-1D2C-4560-945E-1D93E04401BE}" destId="{C0D31006-6DDA-4A5B-82A9-006C91D2CBEE}" srcOrd="0" destOrd="0" presId="urn:microsoft.com/office/officeart/2005/8/layout/balance1"/>
    <dgm:cxn modelId="{3788118B-2B59-460D-A2D6-C73304CB4FAA}" type="presParOf" srcId="{CE438DF0-1D2C-4560-945E-1D93E04401BE}" destId="{56C89882-3B37-4A27-B57A-C16A61AA638C}" srcOrd="1" destOrd="0" presId="urn:microsoft.com/office/officeart/2005/8/layout/balance1"/>
    <dgm:cxn modelId="{AC14AF15-9DA6-4B02-A0B9-A360B739C5E8}" type="presParOf" srcId="{CE438DF0-1D2C-4560-945E-1D93E04401BE}" destId="{D9413A79-5130-489A-993F-EF4E5B9FB126}" srcOrd="2" destOrd="0" presId="urn:microsoft.com/office/officeart/2005/8/layout/balance1"/>
    <dgm:cxn modelId="{59680DAC-EE6B-402F-9C43-0F53ECD69FDB}" type="presParOf" srcId="{CE438DF0-1D2C-4560-945E-1D93E04401BE}" destId="{75391D80-DEA4-4A11-A240-06CC5226DA9F}" srcOrd="3" destOrd="0" presId="urn:microsoft.com/office/officeart/2005/8/layout/balance1"/>
    <dgm:cxn modelId="{0B07B789-35B4-4D3E-B19B-7C786D268CB7}" type="presParOf" srcId="{CE438DF0-1D2C-4560-945E-1D93E04401BE}" destId="{2990334F-404A-4486-917C-3C4DF0C93B84}" srcOrd="4" destOrd="0" presId="urn:microsoft.com/office/officeart/2005/8/layout/balance1"/>
    <dgm:cxn modelId="{3DC1CB2F-0A20-41A3-86CF-871555DFA6F2}" type="presParOf" srcId="{CE438DF0-1D2C-4560-945E-1D93E04401BE}" destId="{44DF27B1-24BF-4C97-9930-3978C9AFB50E}" srcOrd="5" destOrd="0" presId="urn:microsoft.com/office/officeart/2005/8/layout/balance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E5151E-808F-4985-A96F-CB8F674C17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BBA18-15FA-4101-8E17-606FD1B3D0D1}">
      <dgm:prSet phldrT="[Text]"/>
      <dgm:spPr/>
      <dgm:t>
        <a:bodyPr/>
        <a:lstStyle/>
        <a:p>
          <a:r>
            <a:rPr lang="sr-Latn-RS" smtClean="0"/>
            <a:t>Sekundarni kriterijumi</a:t>
          </a:r>
          <a:endParaRPr lang="en-US"/>
        </a:p>
      </dgm:t>
    </dgm:pt>
    <dgm:pt modelId="{1F23D90C-8F93-4D8D-8D49-ED06412B1990}" type="parTrans" cxnId="{E4A05A49-9AB5-40A1-AA4B-7B18C2222788}">
      <dgm:prSet/>
      <dgm:spPr/>
      <dgm:t>
        <a:bodyPr/>
        <a:lstStyle/>
        <a:p>
          <a:endParaRPr lang="en-US"/>
        </a:p>
      </dgm:t>
    </dgm:pt>
    <dgm:pt modelId="{965B1AF7-6C38-4F8E-9425-B6CB224AB4AA}" type="sibTrans" cxnId="{E4A05A49-9AB5-40A1-AA4B-7B18C2222788}">
      <dgm:prSet/>
      <dgm:spPr/>
      <dgm:t>
        <a:bodyPr/>
        <a:lstStyle/>
        <a:p>
          <a:endParaRPr lang="en-US"/>
        </a:p>
      </dgm:t>
    </dgm:pt>
    <dgm:pt modelId="{C94F3EA8-912F-44F2-A68A-81C5559226B0}">
      <dgm:prSet phldrT="[Text]"/>
      <dgm:spPr/>
      <dgm:t>
        <a:bodyPr/>
        <a:lstStyle/>
        <a:p>
          <a:r>
            <a:rPr lang="sr-Latn-RS" smtClean="0"/>
            <a:t>Čitljivost</a:t>
          </a:r>
          <a:endParaRPr lang="en-US"/>
        </a:p>
      </dgm:t>
    </dgm:pt>
    <dgm:pt modelId="{136D920F-8190-4A83-9C4A-C42AC6DD4007}" type="parTrans" cxnId="{5C86646A-13EA-4CE7-A810-28883DD08BAB}">
      <dgm:prSet/>
      <dgm:spPr/>
      <dgm:t>
        <a:bodyPr/>
        <a:lstStyle/>
        <a:p>
          <a:endParaRPr lang="en-US"/>
        </a:p>
      </dgm:t>
    </dgm:pt>
    <dgm:pt modelId="{D2A7D70E-25B2-4899-A978-EF84CBAE0D04}" type="sibTrans" cxnId="{5C86646A-13EA-4CE7-A810-28883DD08BAB}">
      <dgm:prSet/>
      <dgm:spPr/>
      <dgm:t>
        <a:bodyPr/>
        <a:lstStyle/>
        <a:p>
          <a:endParaRPr lang="en-US"/>
        </a:p>
      </dgm:t>
    </dgm:pt>
    <dgm:pt modelId="{CECB4944-86A7-40E7-BD96-F936323E7753}">
      <dgm:prSet phldrT="[Text]"/>
      <dgm:spPr/>
      <dgm:t>
        <a:bodyPr/>
        <a:lstStyle/>
        <a:p>
          <a:r>
            <a:rPr lang="sr-Latn-RS" smtClean="0"/>
            <a:t>Efikasnost</a:t>
          </a:r>
          <a:endParaRPr lang="en-US"/>
        </a:p>
      </dgm:t>
    </dgm:pt>
    <dgm:pt modelId="{C68C1B52-74CB-4339-A69D-F396B5ABC422}" type="parTrans" cxnId="{D747CDBF-163C-4653-A2DA-D98AD41BE89A}">
      <dgm:prSet/>
      <dgm:spPr/>
      <dgm:t>
        <a:bodyPr/>
        <a:lstStyle/>
        <a:p>
          <a:endParaRPr lang="en-US"/>
        </a:p>
      </dgm:t>
    </dgm:pt>
    <dgm:pt modelId="{E1348DFF-363C-45FB-81FC-163D26947658}" type="sibTrans" cxnId="{D747CDBF-163C-4653-A2DA-D98AD41BE89A}">
      <dgm:prSet/>
      <dgm:spPr/>
      <dgm:t>
        <a:bodyPr/>
        <a:lstStyle/>
        <a:p>
          <a:endParaRPr lang="en-US"/>
        </a:p>
      </dgm:t>
    </dgm:pt>
    <dgm:pt modelId="{F3302AC7-CEAE-4861-92D6-CFE5886BCC41}">
      <dgm:prSet phldrT="[Text]"/>
      <dgm:spPr/>
      <dgm:t>
        <a:bodyPr/>
        <a:lstStyle/>
        <a:p>
          <a:r>
            <a:rPr lang="sr-Latn-RS" smtClean="0"/>
            <a:t>Održavanje</a:t>
          </a:r>
          <a:endParaRPr lang="en-US"/>
        </a:p>
      </dgm:t>
    </dgm:pt>
    <dgm:pt modelId="{FEA0A32E-A22D-4590-A434-E89B25BDE525}" type="parTrans" cxnId="{7B818C5C-EE40-4E6E-B679-DE028E37996E}">
      <dgm:prSet/>
      <dgm:spPr/>
      <dgm:t>
        <a:bodyPr/>
        <a:lstStyle/>
        <a:p>
          <a:endParaRPr lang="en-US"/>
        </a:p>
      </dgm:t>
    </dgm:pt>
    <dgm:pt modelId="{301DF111-5242-4313-98BA-1EECF3E7B504}" type="sibTrans" cxnId="{7B818C5C-EE40-4E6E-B679-DE028E37996E}">
      <dgm:prSet/>
      <dgm:spPr/>
      <dgm:t>
        <a:bodyPr/>
        <a:lstStyle/>
        <a:p>
          <a:endParaRPr lang="en-US"/>
        </a:p>
      </dgm:t>
    </dgm:pt>
    <dgm:pt modelId="{2FCC2CA4-4406-4073-8A7B-CCB62D93BAF4}" type="pres">
      <dgm:prSet presAssocID="{46E5151E-808F-4985-A96F-CB8F674C17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BD927C-9B9B-44B0-9C35-3B8AD0C6F97A}" type="pres">
      <dgm:prSet presAssocID="{187BBA18-15FA-4101-8E17-606FD1B3D0D1}" presName="composite" presStyleCnt="0"/>
      <dgm:spPr/>
    </dgm:pt>
    <dgm:pt modelId="{62DB38E7-5B4D-4102-AB8D-D5BE1A9499DB}" type="pres">
      <dgm:prSet presAssocID="{187BBA18-15FA-4101-8E17-606FD1B3D0D1}" presName="parTx" presStyleLbl="alignNode1" presStyleIdx="0" presStyleCnt="1" custLinFactNeighborX="2941" custLinFactNeighborY="-26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66CD8-966B-4F66-9BDC-17EACCCD1C57}" type="pres">
      <dgm:prSet presAssocID="{187BBA18-15FA-4101-8E17-606FD1B3D0D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14C1D-0399-42D5-95C7-9BABFA8F7537}" type="presOf" srcId="{187BBA18-15FA-4101-8E17-606FD1B3D0D1}" destId="{62DB38E7-5B4D-4102-AB8D-D5BE1A9499DB}" srcOrd="0" destOrd="0" presId="urn:microsoft.com/office/officeart/2005/8/layout/hList1"/>
    <dgm:cxn modelId="{5C86646A-13EA-4CE7-A810-28883DD08BAB}" srcId="{187BBA18-15FA-4101-8E17-606FD1B3D0D1}" destId="{C94F3EA8-912F-44F2-A68A-81C5559226B0}" srcOrd="0" destOrd="0" parTransId="{136D920F-8190-4A83-9C4A-C42AC6DD4007}" sibTransId="{D2A7D70E-25B2-4899-A978-EF84CBAE0D04}"/>
    <dgm:cxn modelId="{C1FC7CCA-37A2-4951-8F68-BBB7EC8CB525}" type="presOf" srcId="{46E5151E-808F-4985-A96F-CB8F674C1721}" destId="{2FCC2CA4-4406-4073-8A7B-CCB62D93BAF4}" srcOrd="0" destOrd="0" presId="urn:microsoft.com/office/officeart/2005/8/layout/hList1"/>
    <dgm:cxn modelId="{7B818C5C-EE40-4E6E-B679-DE028E37996E}" srcId="{187BBA18-15FA-4101-8E17-606FD1B3D0D1}" destId="{F3302AC7-CEAE-4861-92D6-CFE5886BCC41}" srcOrd="2" destOrd="0" parTransId="{FEA0A32E-A22D-4590-A434-E89B25BDE525}" sibTransId="{301DF111-5242-4313-98BA-1EECF3E7B504}"/>
    <dgm:cxn modelId="{E4A05A49-9AB5-40A1-AA4B-7B18C2222788}" srcId="{46E5151E-808F-4985-A96F-CB8F674C1721}" destId="{187BBA18-15FA-4101-8E17-606FD1B3D0D1}" srcOrd="0" destOrd="0" parTransId="{1F23D90C-8F93-4D8D-8D49-ED06412B1990}" sibTransId="{965B1AF7-6C38-4F8E-9425-B6CB224AB4AA}"/>
    <dgm:cxn modelId="{D747CDBF-163C-4653-A2DA-D98AD41BE89A}" srcId="{187BBA18-15FA-4101-8E17-606FD1B3D0D1}" destId="{CECB4944-86A7-40E7-BD96-F936323E7753}" srcOrd="1" destOrd="0" parTransId="{C68C1B52-74CB-4339-A69D-F396B5ABC422}" sibTransId="{E1348DFF-363C-45FB-81FC-163D26947658}"/>
    <dgm:cxn modelId="{4AFF9676-B606-4970-8687-F68824B4A8EB}" type="presOf" srcId="{C94F3EA8-912F-44F2-A68A-81C5559226B0}" destId="{61866CD8-966B-4F66-9BDC-17EACCCD1C57}" srcOrd="0" destOrd="0" presId="urn:microsoft.com/office/officeart/2005/8/layout/hList1"/>
    <dgm:cxn modelId="{7B2A8E75-5E09-4422-9C9A-E3869A3BFE41}" type="presOf" srcId="{CECB4944-86A7-40E7-BD96-F936323E7753}" destId="{61866CD8-966B-4F66-9BDC-17EACCCD1C57}" srcOrd="0" destOrd="1" presId="urn:microsoft.com/office/officeart/2005/8/layout/hList1"/>
    <dgm:cxn modelId="{3AF65B0E-019C-4B97-8B51-B746BAE52A7E}" type="presOf" srcId="{F3302AC7-CEAE-4861-92D6-CFE5886BCC41}" destId="{61866CD8-966B-4F66-9BDC-17EACCCD1C57}" srcOrd="0" destOrd="2" presId="urn:microsoft.com/office/officeart/2005/8/layout/hList1"/>
    <dgm:cxn modelId="{11D32F5D-DF41-42CC-8966-BE076E11E61D}" type="presParOf" srcId="{2FCC2CA4-4406-4073-8A7B-CCB62D93BAF4}" destId="{49BD927C-9B9B-44B0-9C35-3B8AD0C6F97A}" srcOrd="0" destOrd="0" presId="urn:microsoft.com/office/officeart/2005/8/layout/hList1"/>
    <dgm:cxn modelId="{73744F3B-A79C-4AEB-822A-1084565DA5DB}" type="presParOf" srcId="{49BD927C-9B9B-44B0-9C35-3B8AD0C6F97A}" destId="{62DB38E7-5B4D-4102-AB8D-D5BE1A9499DB}" srcOrd="0" destOrd="0" presId="urn:microsoft.com/office/officeart/2005/8/layout/hList1"/>
    <dgm:cxn modelId="{B70D7B3A-44E5-4FFD-95AE-B80EEF966788}" type="presParOf" srcId="{49BD927C-9B9B-44B0-9C35-3B8AD0C6F97A}" destId="{61866CD8-966B-4F66-9BDC-17EACCCD1C57}" srcOrd="1" destOrd="0" presId="urn:microsoft.com/office/officeart/2005/8/layout/hLis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6E5151E-808F-4985-A96F-CB8F674C17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BBA18-15FA-4101-8E17-606FD1B3D0D1}">
      <dgm:prSet phldrT="[Text]"/>
      <dgm:spPr/>
      <dgm:t>
        <a:bodyPr/>
        <a:lstStyle/>
        <a:p>
          <a:r>
            <a:rPr lang="sr-Latn-RS" smtClean="0"/>
            <a:t>Primarni kriterijum</a:t>
          </a:r>
          <a:endParaRPr lang="en-US"/>
        </a:p>
      </dgm:t>
    </dgm:pt>
    <dgm:pt modelId="{1F23D90C-8F93-4D8D-8D49-ED06412B1990}" type="parTrans" cxnId="{E4A05A49-9AB5-40A1-AA4B-7B18C2222788}">
      <dgm:prSet/>
      <dgm:spPr/>
      <dgm:t>
        <a:bodyPr/>
        <a:lstStyle/>
        <a:p>
          <a:endParaRPr lang="en-US"/>
        </a:p>
      </dgm:t>
    </dgm:pt>
    <dgm:pt modelId="{965B1AF7-6C38-4F8E-9425-B6CB224AB4AA}" type="sibTrans" cxnId="{E4A05A49-9AB5-40A1-AA4B-7B18C2222788}">
      <dgm:prSet/>
      <dgm:spPr/>
      <dgm:t>
        <a:bodyPr/>
        <a:lstStyle/>
        <a:p>
          <a:endParaRPr lang="en-US"/>
        </a:p>
      </dgm:t>
    </dgm:pt>
    <dgm:pt modelId="{C94F3EA8-912F-44F2-A68A-81C5559226B0}">
      <dgm:prSet phldrT="[Text]"/>
      <dgm:spPr/>
      <dgm:t>
        <a:bodyPr/>
        <a:lstStyle/>
        <a:p>
          <a:r>
            <a:rPr lang="sr-Latn-RS" smtClean="0"/>
            <a:t>Tačnost</a:t>
          </a:r>
          <a:endParaRPr lang="en-US"/>
        </a:p>
      </dgm:t>
    </dgm:pt>
    <dgm:pt modelId="{136D920F-8190-4A83-9C4A-C42AC6DD4007}" type="parTrans" cxnId="{5C86646A-13EA-4CE7-A810-28883DD08BAB}">
      <dgm:prSet/>
      <dgm:spPr/>
      <dgm:t>
        <a:bodyPr/>
        <a:lstStyle/>
        <a:p>
          <a:endParaRPr lang="en-US"/>
        </a:p>
      </dgm:t>
    </dgm:pt>
    <dgm:pt modelId="{D2A7D70E-25B2-4899-A978-EF84CBAE0D04}" type="sibTrans" cxnId="{5C86646A-13EA-4CE7-A810-28883DD08BAB}">
      <dgm:prSet/>
      <dgm:spPr/>
      <dgm:t>
        <a:bodyPr/>
        <a:lstStyle/>
        <a:p>
          <a:endParaRPr lang="en-US"/>
        </a:p>
      </dgm:t>
    </dgm:pt>
    <dgm:pt modelId="{2FCC2CA4-4406-4073-8A7B-CCB62D93BAF4}" type="pres">
      <dgm:prSet presAssocID="{46E5151E-808F-4985-A96F-CB8F674C17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BD927C-9B9B-44B0-9C35-3B8AD0C6F97A}" type="pres">
      <dgm:prSet presAssocID="{187BBA18-15FA-4101-8E17-606FD1B3D0D1}" presName="composite" presStyleCnt="0"/>
      <dgm:spPr/>
    </dgm:pt>
    <dgm:pt modelId="{62DB38E7-5B4D-4102-AB8D-D5BE1A9499DB}" type="pres">
      <dgm:prSet presAssocID="{187BBA18-15FA-4101-8E17-606FD1B3D0D1}" presName="parTx" presStyleLbl="alignNode1" presStyleIdx="0" presStyleCnt="1" custLinFactNeighborX="5882" custLinFactNeighborY="-30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66CD8-966B-4F66-9BDC-17EACCCD1C57}" type="pres">
      <dgm:prSet presAssocID="{187BBA18-15FA-4101-8E17-606FD1B3D0D1}" presName="desTx" presStyleLbl="alignAccFollowNode1" presStyleIdx="0" presStyleCnt="1" custLinFactNeighborY="2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A05A49-9AB5-40A1-AA4B-7B18C2222788}" srcId="{46E5151E-808F-4985-A96F-CB8F674C1721}" destId="{187BBA18-15FA-4101-8E17-606FD1B3D0D1}" srcOrd="0" destOrd="0" parTransId="{1F23D90C-8F93-4D8D-8D49-ED06412B1990}" sibTransId="{965B1AF7-6C38-4F8E-9425-B6CB224AB4AA}"/>
    <dgm:cxn modelId="{3F3735AA-07C7-4AB9-99C6-FF8F509A804A}" type="presOf" srcId="{C94F3EA8-912F-44F2-A68A-81C5559226B0}" destId="{61866CD8-966B-4F66-9BDC-17EACCCD1C57}" srcOrd="0" destOrd="0" presId="urn:microsoft.com/office/officeart/2005/8/layout/hList1"/>
    <dgm:cxn modelId="{43645ECF-4BC0-4582-B09C-5A2B59649F6D}" type="presOf" srcId="{187BBA18-15FA-4101-8E17-606FD1B3D0D1}" destId="{62DB38E7-5B4D-4102-AB8D-D5BE1A9499DB}" srcOrd="0" destOrd="0" presId="urn:microsoft.com/office/officeart/2005/8/layout/hList1"/>
    <dgm:cxn modelId="{5C86646A-13EA-4CE7-A810-28883DD08BAB}" srcId="{187BBA18-15FA-4101-8E17-606FD1B3D0D1}" destId="{C94F3EA8-912F-44F2-A68A-81C5559226B0}" srcOrd="0" destOrd="0" parTransId="{136D920F-8190-4A83-9C4A-C42AC6DD4007}" sibTransId="{D2A7D70E-25B2-4899-A978-EF84CBAE0D04}"/>
    <dgm:cxn modelId="{349DFE49-7747-47AB-8AFE-FD4405022018}" type="presOf" srcId="{46E5151E-808F-4985-A96F-CB8F674C1721}" destId="{2FCC2CA4-4406-4073-8A7B-CCB62D93BAF4}" srcOrd="0" destOrd="0" presId="urn:microsoft.com/office/officeart/2005/8/layout/hList1"/>
    <dgm:cxn modelId="{358CCAFF-FF84-4C77-8E2B-43B8E31AA97C}" type="presParOf" srcId="{2FCC2CA4-4406-4073-8A7B-CCB62D93BAF4}" destId="{49BD927C-9B9B-44B0-9C35-3B8AD0C6F97A}" srcOrd="0" destOrd="0" presId="urn:microsoft.com/office/officeart/2005/8/layout/hList1"/>
    <dgm:cxn modelId="{6074C045-2076-411B-A055-3CC2EC1F4323}" type="presParOf" srcId="{49BD927C-9B9B-44B0-9C35-3B8AD0C6F97A}" destId="{62DB38E7-5B4D-4102-AB8D-D5BE1A9499DB}" srcOrd="0" destOrd="0" presId="urn:microsoft.com/office/officeart/2005/8/layout/hList1"/>
    <dgm:cxn modelId="{187CC4D0-6761-43C9-810E-142B326C3100}" type="presParOf" srcId="{49BD927C-9B9B-44B0-9C35-3B8AD0C6F97A}" destId="{61866CD8-966B-4F66-9BDC-17EACCCD1C57}" srcOrd="1" destOrd="0" presId="urn:microsoft.com/office/officeart/2005/8/layout/hLis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125C02-CC0C-4354-9F65-9D315271063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EE31D-A6B7-47F4-8B11-2A52714ECFB9}">
      <dgm:prSet phldrT="[Text]"/>
      <dgm:spPr/>
      <dgm:t>
        <a:bodyPr/>
        <a:lstStyle/>
        <a:p>
          <a:r>
            <a:rPr lang="sr-Latn-RS" smtClean="0"/>
            <a:t>Držati povezane naredbe zajedno</a:t>
          </a:r>
          <a:endParaRPr lang="en-US"/>
        </a:p>
      </dgm:t>
    </dgm:pt>
    <dgm:pt modelId="{D50F07EF-0528-48CD-B13D-1CA70249D2BF}" type="parTrans" cxnId="{F78ED432-8880-473E-AA39-F8E4553578C3}">
      <dgm:prSet/>
      <dgm:spPr/>
      <dgm:t>
        <a:bodyPr/>
        <a:lstStyle/>
        <a:p>
          <a:endParaRPr lang="en-US"/>
        </a:p>
      </dgm:t>
    </dgm:pt>
    <dgm:pt modelId="{09FA7AC9-63A6-49B0-952F-F6B102E5C363}" type="sibTrans" cxnId="{F78ED432-8880-473E-AA39-F8E4553578C3}">
      <dgm:prSet/>
      <dgm:spPr/>
      <dgm:t>
        <a:bodyPr/>
        <a:lstStyle/>
        <a:p>
          <a:endParaRPr lang="en-US"/>
        </a:p>
      </dgm:t>
    </dgm:pt>
    <dgm:pt modelId="{39F6F62C-5ADF-4CBF-934B-BED12AFD3A61}" type="pres">
      <dgm:prSet presAssocID="{26125C02-CC0C-4354-9F65-9D315271063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206A51-1004-4575-95C4-0896B9CE75E9}" type="pres">
      <dgm:prSet presAssocID="{003EE31D-A6B7-47F4-8B11-2A52714ECFB9}" presName="node" presStyleLbl="node1" presStyleIdx="0" presStyleCnt="1" custScaleX="95181" custScaleY="22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74006-787E-4784-A0D8-61BD2AB6DE52}" type="presOf" srcId="{26125C02-CC0C-4354-9F65-9D315271063B}" destId="{39F6F62C-5ADF-4CBF-934B-BED12AFD3A61}" srcOrd="0" destOrd="0" presId="urn:microsoft.com/office/officeart/2005/8/layout/default"/>
    <dgm:cxn modelId="{F78ED432-8880-473E-AA39-F8E4553578C3}" srcId="{26125C02-CC0C-4354-9F65-9D315271063B}" destId="{003EE31D-A6B7-47F4-8B11-2A52714ECFB9}" srcOrd="0" destOrd="0" parTransId="{D50F07EF-0528-48CD-B13D-1CA70249D2BF}" sibTransId="{09FA7AC9-63A6-49B0-952F-F6B102E5C363}"/>
    <dgm:cxn modelId="{FD66F268-59D9-4796-866E-78E3416844DA}" type="presOf" srcId="{003EE31D-A6B7-47F4-8B11-2A52714ECFB9}" destId="{7E206A51-1004-4575-95C4-0896B9CE75E9}" srcOrd="0" destOrd="0" presId="urn:microsoft.com/office/officeart/2005/8/layout/default"/>
    <dgm:cxn modelId="{46FE7F10-7CF4-4953-8E7D-E4B7709DD5CF}" type="presParOf" srcId="{39F6F62C-5ADF-4CBF-934B-BED12AFD3A61}" destId="{7E206A51-1004-4575-95C4-0896B9CE75E9}" srcOrd="0" destOrd="0" presId="urn:microsoft.com/office/officeart/2005/8/layout/default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E5151E-808F-4985-A96F-CB8F674C17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BBA18-15FA-4101-8E17-606FD1B3D0D1}">
      <dgm:prSet phldrT="[Text]"/>
      <dgm:spPr/>
      <dgm:t>
        <a:bodyPr/>
        <a:lstStyle/>
        <a:p>
          <a:r>
            <a:rPr lang="sr-Latn-RS" smtClean="0"/>
            <a:t>Povezanost</a:t>
          </a:r>
          <a:endParaRPr lang="en-US"/>
        </a:p>
      </dgm:t>
    </dgm:pt>
    <dgm:pt modelId="{1F23D90C-8F93-4D8D-8D49-ED06412B1990}" type="parTrans" cxnId="{E4A05A49-9AB5-40A1-AA4B-7B18C2222788}">
      <dgm:prSet/>
      <dgm:spPr/>
      <dgm:t>
        <a:bodyPr/>
        <a:lstStyle/>
        <a:p>
          <a:endParaRPr lang="en-US"/>
        </a:p>
      </dgm:t>
    </dgm:pt>
    <dgm:pt modelId="{965B1AF7-6C38-4F8E-9425-B6CB224AB4AA}" type="sibTrans" cxnId="{E4A05A49-9AB5-40A1-AA4B-7B18C2222788}">
      <dgm:prSet/>
      <dgm:spPr/>
      <dgm:t>
        <a:bodyPr/>
        <a:lstStyle/>
        <a:p>
          <a:endParaRPr lang="en-US"/>
        </a:p>
      </dgm:t>
    </dgm:pt>
    <dgm:pt modelId="{C94F3EA8-912F-44F2-A68A-81C5559226B0}">
      <dgm:prSet phldrT="[Text]"/>
      <dgm:spPr/>
      <dgm:t>
        <a:bodyPr/>
        <a:lstStyle/>
        <a:p>
          <a:r>
            <a:rPr lang="sr-Latn-RS" smtClean="0"/>
            <a:t>Isti podaci</a:t>
          </a:r>
          <a:endParaRPr lang="en-US"/>
        </a:p>
      </dgm:t>
    </dgm:pt>
    <dgm:pt modelId="{136D920F-8190-4A83-9C4A-C42AC6DD4007}" type="parTrans" cxnId="{5C86646A-13EA-4CE7-A810-28883DD08BAB}">
      <dgm:prSet/>
      <dgm:spPr/>
      <dgm:t>
        <a:bodyPr/>
        <a:lstStyle/>
        <a:p>
          <a:endParaRPr lang="en-US"/>
        </a:p>
      </dgm:t>
    </dgm:pt>
    <dgm:pt modelId="{D2A7D70E-25B2-4899-A978-EF84CBAE0D04}" type="sibTrans" cxnId="{5C86646A-13EA-4CE7-A810-28883DD08BAB}">
      <dgm:prSet/>
      <dgm:spPr/>
      <dgm:t>
        <a:bodyPr/>
        <a:lstStyle/>
        <a:p>
          <a:endParaRPr lang="en-US"/>
        </a:p>
      </dgm:t>
    </dgm:pt>
    <dgm:pt modelId="{CECB4944-86A7-40E7-BD96-F936323E7753}">
      <dgm:prSet phldrT="[Text]"/>
      <dgm:spPr/>
      <dgm:t>
        <a:bodyPr/>
        <a:lstStyle/>
        <a:p>
          <a:r>
            <a:rPr lang="sr-Latn-RS" smtClean="0"/>
            <a:t>Slični zadaci</a:t>
          </a:r>
          <a:endParaRPr lang="en-US"/>
        </a:p>
      </dgm:t>
    </dgm:pt>
    <dgm:pt modelId="{C68C1B52-74CB-4339-A69D-F396B5ABC422}" type="parTrans" cxnId="{D747CDBF-163C-4653-A2DA-D98AD41BE89A}">
      <dgm:prSet/>
      <dgm:spPr/>
      <dgm:t>
        <a:bodyPr/>
        <a:lstStyle/>
        <a:p>
          <a:endParaRPr lang="en-US"/>
        </a:p>
      </dgm:t>
    </dgm:pt>
    <dgm:pt modelId="{E1348DFF-363C-45FB-81FC-163D26947658}" type="sibTrans" cxnId="{D747CDBF-163C-4653-A2DA-D98AD41BE89A}">
      <dgm:prSet/>
      <dgm:spPr/>
      <dgm:t>
        <a:bodyPr/>
        <a:lstStyle/>
        <a:p>
          <a:endParaRPr lang="en-US"/>
        </a:p>
      </dgm:t>
    </dgm:pt>
    <dgm:pt modelId="{E2F91B0A-D448-43BA-8E81-E9644B83049E}">
      <dgm:prSet phldrT="[Text]"/>
      <dgm:spPr/>
      <dgm:t>
        <a:bodyPr/>
        <a:lstStyle/>
        <a:p>
          <a:r>
            <a:rPr lang="sr-Latn-RS" smtClean="0"/>
            <a:t>Sekvencijalna zavisnost</a:t>
          </a:r>
          <a:endParaRPr lang="en-US"/>
        </a:p>
      </dgm:t>
    </dgm:pt>
    <dgm:pt modelId="{CE60ACFA-76C8-41EE-AE6A-928B8F77D5C3}" type="parTrans" cxnId="{8ECCDDED-46E4-493B-97B2-27C29596C853}">
      <dgm:prSet/>
      <dgm:spPr/>
      <dgm:t>
        <a:bodyPr/>
        <a:lstStyle/>
        <a:p>
          <a:endParaRPr lang="en-US"/>
        </a:p>
      </dgm:t>
    </dgm:pt>
    <dgm:pt modelId="{0712CB88-71B2-4100-B7D3-AAEFC0B0174C}" type="sibTrans" cxnId="{8ECCDDED-46E4-493B-97B2-27C29596C853}">
      <dgm:prSet/>
      <dgm:spPr/>
      <dgm:t>
        <a:bodyPr/>
        <a:lstStyle/>
        <a:p>
          <a:endParaRPr lang="en-US"/>
        </a:p>
      </dgm:t>
    </dgm:pt>
    <dgm:pt modelId="{2FCC2CA4-4406-4073-8A7B-CCB62D93BAF4}" type="pres">
      <dgm:prSet presAssocID="{46E5151E-808F-4985-A96F-CB8F674C17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BD927C-9B9B-44B0-9C35-3B8AD0C6F97A}" type="pres">
      <dgm:prSet presAssocID="{187BBA18-15FA-4101-8E17-606FD1B3D0D1}" presName="composite" presStyleCnt="0"/>
      <dgm:spPr/>
    </dgm:pt>
    <dgm:pt modelId="{62DB38E7-5B4D-4102-AB8D-D5BE1A9499DB}" type="pres">
      <dgm:prSet presAssocID="{187BBA18-15FA-4101-8E17-606FD1B3D0D1}" presName="parTx" presStyleLbl="alignNode1" presStyleIdx="0" presStyleCnt="1" custLinFactNeighborX="2941" custLinFactNeighborY="-26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66CD8-966B-4F66-9BDC-17EACCCD1C57}" type="pres">
      <dgm:prSet presAssocID="{187BBA18-15FA-4101-8E17-606FD1B3D0D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A00105-1914-4D71-9372-FDEAFE4AC08C}" type="presOf" srcId="{CECB4944-86A7-40E7-BD96-F936323E7753}" destId="{61866CD8-966B-4F66-9BDC-17EACCCD1C57}" srcOrd="0" destOrd="1" presId="urn:microsoft.com/office/officeart/2005/8/layout/hList1"/>
    <dgm:cxn modelId="{5C86646A-13EA-4CE7-A810-28883DD08BAB}" srcId="{187BBA18-15FA-4101-8E17-606FD1B3D0D1}" destId="{C94F3EA8-912F-44F2-A68A-81C5559226B0}" srcOrd="0" destOrd="0" parTransId="{136D920F-8190-4A83-9C4A-C42AC6DD4007}" sibTransId="{D2A7D70E-25B2-4899-A978-EF84CBAE0D04}"/>
    <dgm:cxn modelId="{E4A05A49-9AB5-40A1-AA4B-7B18C2222788}" srcId="{46E5151E-808F-4985-A96F-CB8F674C1721}" destId="{187BBA18-15FA-4101-8E17-606FD1B3D0D1}" srcOrd="0" destOrd="0" parTransId="{1F23D90C-8F93-4D8D-8D49-ED06412B1990}" sibTransId="{965B1AF7-6C38-4F8E-9425-B6CB224AB4AA}"/>
    <dgm:cxn modelId="{D747CDBF-163C-4653-A2DA-D98AD41BE89A}" srcId="{187BBA18-15FA-4101-8E17-606FD1B3D0D1}" destId="{CECB4944-86A7-40E7-BD96-F936323E7753}" srcOrd="1" destOrd="0" parTransId="{C68C1B52-74CB-4339-A69D-F396B5ABC422}" sibTransId="{E1348DFF-363C-45FB-81FC-163D26947658}"/>
    <dgm:cxn modelId="{BF075043-E1E4-4FB4-BE47-9AA8177DAE5C}" type="presOf" srcId="{187BBA18-15FA-4101-8E17-606FD1B3D0D1}" destId="{62DB38E7-5B4D-4102-AB8D-D5BE1A9499DB}" srcOrd="0" destOrd="0" presId="urn:microsoft.com/office/officeart/2005/8/layout/hList1"/>
    <dgm:cxn modelId="{65031B07-EAF7-49F9-ABCD-E8FA0F97A84F}" type="presOf" srcId="{E2F91B0A-D448-43BA-8E81-E9644B83049E}" destId="{61866CD8-966B-4F66-9BDC-17EACCCD1C57}" srcOrd="0" destOrd="2" presId="urn:microsoft.com/office/officeart/2005/8/layout/hList1"/>
    <dgm:cxn modelId="{8ECCDDED-46E4-493B-97B2-27C29596C853}" srcId="{187BBA18-15FA-4101-8E17-606FD1B3D0D1}" destId="{E2F91B0A-D448-43BA-8E81-E9644B83049E}" srcOrd="2" destOrd="0" parTransId="{CE60ACFA-76C8-41EE-AE6A-928B8F77D5C3}" sibTransId="{0712CB88-71B2-4100-B7D3-AAEFC0B0174C}"/>
    <dgm:cxn modelId="{93AC0A0D-8C23-45F3-8110-B8CB54EACA40}" type="presOf" srcId="{C94F3EA8-912F-44F2-A68A-81C5559226B0}" destId="{61866CD8-966B-4F66-9BDC-17EACCCD1C57}" srcOrd="0" destOrd="0" presId="urn:microsoft.com/office/officeart/2005/8/layout/hList1"/>
    <dgm:cxn modelId="{278BB3D7-B1F2-4FD6-8A67-C00EE7DB28D5}" type="presOf" srcId="{46E5151E-808F-4985-A96F-CB8F674C1721}" destId="{2FCC2CA4-4406-4073-8A7B-CCB62D93BAF4}" srcOrd="0" destOrd="0" presId="urn:microsoft.com/office/officeart/2005/8/layout/hList1"/>
    <dgm:cxn modelId="{10017FEB-9A02-493A-9CB8-D9D8872A65E5}" type="presParOf" srcId="{2FCC2CA4-4406-4073-8A7B-CCB62D93BAF4}" destId="{49BD927C-9B9B-44B0-9C35-3B8AD0C6F97A}" srcOrd="0" destOrd="0" presId="urn:microsoft.com/office/officeart/2005/8/layout/hList1"/>
    <dgm:cxn modelId="{AE973E42-ED47-4FCB-B5A7-83B9261DA5C3}" type="presParOf" srcId="{49BD927C-9B9B-44B0-9C35-3B8AD0C6F97A}" destId="{62DB38E7-5B4D-4102-AB8D-D5BE1A9499DB}" srcOrd="0" destOrd="0" presId="urn:microsoft.com/office/officeart/2005/8/layout/hList1"/>
    <dgm:cxn modelId="{F6746531-9BB4-4088-A301-1E83F7E39090}" type="presParOf" srcId="{49BD927C-9B9B-44B0-9C35-3B8AD0C6F97A}" destId="{61866CD8-966B-4F66-9BDC-17EACCCD1C57}" srcOrd="1" destOrd="0" presId="urn:microsoft.com/office/officeart/2005/8/layout/hList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433DF5-5334-427B-B559-E360577BD8AC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D0FABFB-6967-41A3-B51C-1083CFE36355}">
      <dgm:prSet phldrT="[Text]"/>
      <dgm:spPr/>
      <dgm:t>
        <a:bodyPr/>
        <a:lstStyle/>
        <a:p>
          <a:r>
            <a:rPr lang="sr-Latn-RS" smtClean="0"/>
            <a:t>Jako povezane</a:t>
          </a:r>
          <a:endParaRPr lang="en-US"/>
        </a:p>
      </dgm:t>
    </dgm:pt>
    <dgm:pt modelId="{E744CDFA-4F56-42F3-8A7C-6D5C4D5BE9FC}" type="parTrans" cxnId="{0565A436-E50D-4E32-8C16-E5FB2DB7D762}">
      <dgm:prSet/>
      <dgm:spPr/>
      <dgm:t>
        <a:bodyPr/>
        <a:lstStyle/>
        <a:p>
          <a:endParaRPr lang="en-US"/>
        </a:p>
      </dgm:t>
    </dgm:pt>
    <dgm:pt modelId="{C296F2EB-8AD6-4F9B-8500-D640A72F08E4}" type="sibTrans" cxnId="{0565A436-E50D-4E32-8C16-E5FB2DB7D762}">
      <dgm:prSet/>
      <dgm:spPr/>
      <dgm:t>
        <a:bodyPr/>
        <a:lstStyle/>
        <a:p>
          <a:endParaRPr lang="en-US"/>
        </a:p>
      </dgm:t>
    </dgm:pt>
    <dgm:pt modelId="{F40B7E7B-1782-47AD-93E5-43DD9D5AB816}">
      <dgm:prSet phldrT="[Text]"/>
      <dgm:spPr/>
      <dgm:t>
        <a:bodyPr/>
        <a:lstStyle/>
        <a:p>
          <a:r>
            <a:rPr lang="sr-Latn-RS" smtClean="0"/>
            <a:t>Nezavisne od ostalih</a:t>
          </a:r>
          <a:endParaRPr lang="en-US"/>
        </a:p>
      </dgm:t>
    </dgm:pt>
    <dgm:pt modelId="{623A5C80-1736-4A5B-AD6D-9BF8301B9393}" type="parTrans" cxnId="{9D49C020-71D5-4CA5-BE16-6F87B3609F38}">
      <dgm:prSet/>
      <dgm:spPr/>
      <dgm:t>
        <a:bodyPr/>
        <a:lstStyle/>
        <a:p>
          <a:endParaRPr lang="en-US"/>
        </a:p>
      </dgm:t>
    </dgm:pt>
    <dgm:pt modelId="{519AEE68-0FAE-43E7-B6A1-CB38171E5DDD}" type="sibTrans" cxnId="{9D49C020-71D5-4CA5-BE16-6F87B3609F38}">
      <dgm:prSet/>
      <dgm:spPr/>
      <dgm:t>
        <a:bodyPr/>
        <a:lstStyle/>
        <a:p>
          <a:endParaRPr lang="en-US"/>
        </a:p>
      </dgm:t>
    </dgm:pt>
    <dgm:pt modelId="{F1141711-282B-49EB-A8FE-C6D9C2CE8AEE}">
      <dgm:prSet phldrT="[Text]"/>
      <dgm:spPr/>
      <dgm:t>
        <a:bodyPr/>
        <a:lstStyle/>
        <a:p>
          <a:r>
            <a:rPr lang="sr-Latn-RS" smtClean="0"/>
            <a:t>Izdvajanje metoda</a:t>
          </a:r>
          <a:endParaRPr lang="en-US"/>
        </a:p>
      </dgm:t>
    </dgm:pt>
    <dgm:pt modelId="{689CA3B1-20A1-44CC-ABBC-C3AB7FAAC89F}" type="parTrans" cxnId="{D882D6AA-AF64-45BD-9EDB-35169DD2FA9A}">
      <dgm:prSet/>
      <dgm:spPr/>
      <dgm:t>
        <a:bodyPr/>
        <a:lstStyle/>
        <a:p>
          <a:endParaRPr lang="en-US"/>
        </a:p>
      </dgm:t>
    </dgm:pt>
    <dgm:pt modelId="{9D1DEFD7-7461-444C-BE83-A88CDB1E629E}" type="sibTrans" cxnId="{D882D6AA-AF64-45BD-9EDB-35169DD2FA9A}">
      <dgm:prSet/>
      <dgm:spPr/>
      <dgm:t>
        <a:bodyPr/>
        <a:lstStyle/>
        <a:p>
          <a:endParaRPr lang="en-US"/>
        </a:p>
      </dgm:t>
    </dgm:pt>
    <dgm:pt modelId="{D20F6682-479E-4471-B5AC-A00FB8641C7E}" type="pres">
      <dgm:prSet presAssocID="{9C433DF5-5334-427B-B559-E360577BD8AC}" presName="Name0" presStyleCnt="0">
        <dgm:presLayoutVars>
          <dgm:dir/>
          <dgm:resizeHandles val="exact"/>
        </dgm:presLayoutVars>
      </dgm:prSet>
      <dgm:spPr/>
    </dgm:pt>
    <dgm:pt modelId="{0E583B90-4A41-4533-B9C7-829BE8F3C913}" type="pres">
      <dgm:prSet presAssocID="{9C433DF5-5334-427B-B559-E360577BD8AC}" presName="vNodes" presStyleCnt="0"/>
      <dgm:spPr/>
    </dgm:pt>
    <dgm:pt modelId="{180B3359-9E60-486D-B52D-24E83AF70A3E}" type="pres">
      <dgm:prSet presAssocID="{7D0FABFB-6967-41A3-B51C-1083CFE3635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34999-D086-4734-94A5-C57AF9197321}" type="pres">
      <dgm:prSet presAssocID="{C296F2EB-8AD6-4F9B-8500-D640A72F08E4}" presName="spacerT" presStyleCnt="0"/>
      <dgm:spPr/>
    </dgm:pt>
    <dgm:pt modelId="{D8C70E33-AC4C-487B-97EA-607F6E239FFB}" type="pres">
      <dgm:prSet presAssocID="{C296F2EB-8AD6-4F9B-8500-D640A72F08E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4E60568-2FA1-4DC7-AD10-8319A85BB52B}" type="pres">
      <dgm:prSet presAssocID="{C296F2EB-8AD6-4F9B-8500-D640A72F08E4}" presName="spacerB" presStyleCnt="0"/>
      <dgm:spPr/>
    </dgm:pt>
    <dgm:pt modelId="{465A4368-B594-42C9-AEA7-E07B24DA417D}" type="pres">
      <dgm:prSet presAssocID="{F40B7E7B-1782-47AD-93E5-43DD9D5AB81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B4077-D1DA-4204-A171-E469B6527966}" type="pres">
      <dgm:prSet presAssocID="{9C433DF5-5334-427B-B559-E360577BD8A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701C182A-2734-4EC2-A007-4B704F7222AC}" type="pres">
      <dgm:prSet presAssocID="{9C433DF5-5334-427B-B559-E360577BD8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340B7A6-4D86-4C73-B06B-3874E01B0219}" type="pres">
      <dgm:prSet presAssocID="{9C433DF5-5334-427B-B559-E360577BD8A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AA436-F19C-4F46-99C5-32B823197D3B}" type="presOf" srcId="{C296F2EB-8AD6-4F9B-8500-D640A72F08E4}" destId="{D8C70E33-AC4C-487B-97EA-607F6E239FFB}" srcOrd="0" destOrd="0" presId="urn:microsoft.com/office/officeart/2005/8/layout/equation2"/>
    <dgm:cxn modelId="{EEB4610C-CC8F-4BE4-A5B1-32E0B9B06913}" type="presOf" srcId="{519AEE68-0FAE-43E7-B6A1-CB38171E5DDD}" destId="{7DAB4077-D1DA-4204-A171-E469B6527966}" srcOrd="0" destOrd="0" presId="urn:microsoft.com/office/officeart/2005/8/layout/equation2"/>
    <dgm:cxn modelId="{98EE114A-602D-43AD-A544-74C0DE8AE972}" type="presOf" srcId="{F1141711-282B-49EB-A8FE-C6D9C2CE8AEE}" destId="{2340B7A6-4D86-4C73-B06B-3874E01B0219}" srcOrd="0" destOrd="0" presId="urn:microsoft.com/office/officeart/2005/8/layout/equation2"/>
    <dgm:cxn modelId="{0565A436-E50D-4E32-8C16-E5FB2DB7D762}" srcId="{9C433DF5-5334-427B-B559-E360577BD8AC}" destId="{7D0FABFB-6967-41A3-B51C-1083CFE36355}" srcOrd="0" destOrd="0" parTransId="{E744CDFA-4F56-42F3-8A7C-6D5C4D5BE9FC}" sibTransId="{C296F2EB-8AD6-4F9B-8500-D640A72F08E4}"/>
    <dgm:cxn modelId="{BCB8A573-46C0-4DD4-8800-CCB07B1CBD1F}" type="presOf" srcId="{7D0FABFB-6967-41A3-B51C-1083CFE36355}" destId="{180B3359-9E60-486D-B52D-24E83AF70A3E}" srcOrd="0" destOrd="0" presId="urn:microsoft.com/office/officeart/2005/8/layout/equation2"/>
    <dgm:cxn modelId="{9D49C020-71D5-4CA5-BE16-6F87B3609F38}" srcId="{9C433DF5-5334-427B-B559-E360577BD8AC}" destId="{F40B7E7B-1782-47AD-93E5-43DD9D5AB816}" srcOrd="1" destOrd="0" parTransId="{623A5C80-1736-4A5B-AD6D-9BF8301B9393}" sibTransId="{519AEE68-0FAE-43E7-B6A1-CB38171E5DDD}"/>
    <dgm:cxn modelId="{8AD3DC1A-57CC-47BB-B14F-B7962AA2746E}" type="presOf" srcId="{F40B7E7B-1782-47AD-93E5-43DD9D5AB816}" destId="{465A4368-B594-42C9-AEA7-E07B24DA417D}" srcOrd="0" destOrd="0" presId="urn:microsoft.com/office/officeart/2005/8/layout/equation2"/>
    <dgm:cxn modelId="{BAA3B038-FFB5-4750-9C70-6F6F7F22CFAC}" type="presOf" srcId="{9C433DF5-5334-427B-B559-E360577BD8AC}" destId="{D20F6682-479E-4471-B5AC-A00FB8641C7E}" srcOrd="0" destOrd="0" presId="urn:microsoft.com/office/officeart/2005/8/layout/equation2"/>
    <dgm:cxn modelId="{073EEE1B-6025-4B17-9FB8-5EEA56DE232B}" type="presOf" srcId="{519AEE68-0FAE-43E7-B6A1-CB38171E5DDD}" destId="{701C182A-2734-4EC2-A007-4B704F7222AC}" srcOrd="1" destOrd="0" presId="urn:microsoft.com/office/officeart/2005/8/layout/equation2"/>
    <dgm:cxn modelId="{D882D6AA-AF64-45BD-9EDB-35169DD2FA9A}" srcId="{9C433DF5-5334-427B-B559-E360577BD8AC}" destId="{F1141711-282B-49EB-A8FE-C6D9C2CE8AEE}" srcOrd="2" destOrd="0" parTransId="{689CA3B1-20A1-44CC-ABBC-C3AB7FAAC89F}" sibTransId="{9D1DEFD7-7461-444C-BE83-A88CDB1E629E}"/>
    <dgm:cxn modelId="{C485B912-8060-4882-8764-68A3A59202CF}" type="presParOf" srcId="{D20F6682-479E-4471-B5AC-A00FB8641C7E}" destId="{0E583B90-4A41-4533-B9C7-829BE8F3C913}" srcOrd="0" destOrd="0" presId="urn:microsoft.com/office/officeart/2005/8/layout/equation2"/>
    <dgm:cxn modelId="{9DB5C116-844A-4FC6-9975-458A85B0021E}" type="presParOf" srcId="{0E583B90-4A41-4533-B9C7-829BE8F3C913}" destId="{180B3359-9E60-486D-B52D-24E83AF70A3E}" srcOrd="0" destOrd="0" presId="urn:microsoft.com/office/officeart/2005/8/layout/equation2"/>
    <dgm:cxn modelId="{DBA07628-373A-4014-8E41-2B7037876DAF}" type="presParOf" srcId="{0E583B90-4A41-4533-B9C7-829BE8F3C913}" destId="{63134999-D086-4734-94A5-C57AF9197321}" srcOrd="1" destOrd="0" presId="urn:microsoft.com/office/officeart/2005/8/layout/equation2"/>
    <dgm:cxn modelId="{F45AAA33-5DA3-426A-AAD2-8F8448561E2D}" type="presParOf" srcId="{0E583B90-4A41-4533-B9C7-829BE8F3C913}" destId="{D8C70E33-AC4C-487B-97EA-607F6E239FFB}" srcOrd="2" destOrd="0" presId="urn:microsoft.com/office/officeart/2005/8/layout/equation2"/>
    <dgm:cxn modelId="{5EF8CA72-145C-460D-95FC-7FEF830DD78B}" type="presParOf" srcId="{0E583B90-4A41-4533-B9C7-829BE8F3C913}" destId="{44E60568-2FA1-4DC7-AD10-8319A85BB52B}" srcOrd="3" destOrd="0" presId="urn:microsoft.com/office/officeart/2005/8/layout/equation2"/>
    <dgm:cxn modelId="{C0EBF647-3EE8-4525-8A5B-1E46440F55DB}" type="presParOf" srcId="{0E583B90-4A41-4533-B9C7-829BE8F3C913}" destId="{465A4368-B594-42C9-AEA7-E07B24DA417D}" srcOrd="4" destOrd="0" presId="urn:microsoft.com/office/officeart/2005/8/layout/equation2"/>
    <dgm:cxn modelId="{C11DE513-DFEA-4EF6-8EF8-4D3182CE95B9}" type="presParOf" srcId="{D20F6682-479E-4471-B5AC-A00FB8641C7E}" destId="{7DAB4077-D1DA-4204-A171-E469B6527966}" srcOrd="1" destOrd="0" presId="urn:microsoft.com/office/officeart/2005/8/layout/equation2"/>
    <dgm:cxn modelId="{1C75FBD7-CF48-42BB-A550-93681829A135}" type="presParOf" srcId="{7DAB4077-D1DA-4204-A171-E469B6527966}" destId="{701C182A-2734-4EC2-A007-4B704F7222AC}" srcOrd="0" destOrd="0" presId="urn:microsoft.com/office/officeart/2005/8/layout/equation2"/>
    <dgm:cxn modelId="{1A946E71-C383-4E7F-9FE7-C0B61A67A7DA}" type="presParOf" srcId="{D20F6682-479E-4471-B5AC-A00FB8641C7E}" destId="{2340B7A6-4D86-4C73-B06B-3874E01B0219}" srcOrd="2" destOrd="0" presId="urn:microsoft.com/office/officeart/2005/8/layout/equati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06D09-FD71-4658-AA44-77347740ABD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487362-67F8-4E47-B3DD-CA8B599EC293}">
      <dgm:prSet phldrT="[Text]"/>
      <dgm:spPr/>
      <dgm:t>
        <a:bodyPr/>
        <a:lstStyle/>
        <a:p>
          <a:r>
            <a:rPr lang="sr-Latn-RS" smtClean="0"/>
            <a:t>Najjednostavniji vid kontrole toka izvršavanja</a:t>
          </a:r>
          <a:endParaRPr lang="en-US"/>
        </a:p>
      </dgm:t>
    </dgm:pt>
    <dgm:pt modelId="{47FC46D5-917F-4827-8D78-D44620B51793}" type="parTrans" cxnId="{5972C7A2-45DC-46D6-A3AA-87F5612EA473}">
      <dgm:prSet/>
      <dgm:spPr/>
      <dgm:t>
        <a:bodyPr/>
        <a:lstStyle/>
        <a:p>
          <a:endParaRPr lang="en-US"/>
        </a:p>
      </dgm:t>
    </dgm:pt>
    <dgm:pt modelId="{855766DE-14D9-4C41-83FA-C86F354E058D}" type="sibTrans" cxnId="{5972C7A2-45DC-46D6-A3AA-87F5612EA473}">
      <dgm:prSet/>
      <dgm:spPr/>
      <dgm:t>
        <a:bodyPr/>
        <a:lstStyle/>
        <a:p>
          <a:endParaRPr lang="en-US"/>
        </a:p>
      </dgm:t>
    </dgm:pt>
    <dgm:pt modelId="{FF92595B-7E50-4012-A95C-D0D14E602ECB}">
      <dgm:prSet phldrT="[Text]"/>
      <dgm:spPr/>
      <dgm:t>
        <a:bodyPr/>
        <a:lstStyle/>
        <a:p>
          <a:r>
            <a:rPr lang="sr-Latn-RS" smtClean="0"/>
            <a:t>Sekvencijalno organizovanje pojedinačnih naredbi i blokova naredbi</a:t>
          </a:r>
          <a:endParaRPr lang="en-US"/>
        </a:p>
      </dgm:t>
    </dgm:pt>
    <dgm:pt modelId="{65913BED-B37A-4103-B65D-BABE5FE89A44}" type="parTrans" cxnId="{7BF56788-B47C-40A5-BF3D-08A3A86CD8EB}">
      <dgm:prSet/>
      <dgm:spPr/>
      <dgm:t>
        <a:bodyPr/>
        <a:lstStyle/>
        <a:p>
          <a:endParaRPr lang="en-US"/>
        </a:p>
      </dgm:t>
    </dgm:pt>
    <dgm:pt modelId="{5D6C1F83-7A98-4E99-B6A2-8AE91858D726}" type="sibTrans" cxnId="{7BF56788-B47C-40A5-BF3D-08A3A86CD8EB}">
      <dgm:prSet/>
      <dgm:spPr/>
      <dgm:t>
        <a:bodyPr/>
        <a:lstStyle/>
        <a:p>
          <a:endParaRPr lang="en-US"/>
        </a:p>
      </dgm:t>
    </dgm:pt>
    <dgm:pt modelId="{2E7D6963-C48F-44A3-89AB-F0C34CAD2B85}" type="pres">
      <dgm:prSet presAssocID="{66C06D09-FD71-4658-AA44-77347740AB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63E119-08D1-4C7C-807E-0CC3FC0ABCA2}" type="pres">
      <dgm:prSet presAssocID="{11487362-67F8-4E47-B3DD-CA8B599EC293}" presName="composite" presStyleCnt="0"/>
      <dgm:spPr/>
    </dgm:pt>
    <dgm:pt modelId="{61640F09-A67A-4C56-A007-90C32B852609}" type="pres">
      <dgm:prSet presAssocID="{11487362-67F8-4E47-B3DD-CA8B599EC29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71D7A-7122-4AAA-888A-75AF894B8B49}" type="pres">
      <dgm:prSet presAssocID="{11487362-67F8-4E47-B3DD-CA8B599EC29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72C7A2-45DC-46D6-A3AA-87F5612EA473}" srcId="{66C06D09-FD71-4658-AA44-77347740ABD5}" destId="{11487362-67F8-4E47-B3DD-CA8B599EC293}" srcOrd="0" destOrd="0" parTransId="{47FC46D5-917F-4827-8D78-D44620B51793}" sibTransId="{855766DE-14D9-4C41-83FA-C86F354E058D}"/>
    <dgm:cxn modelId="{9CB2384A-B70D-4F2C-91B9-912B95E61FE5}" type="presOf" srcId="{66C06D09-FD71-4658-AA44-77347740ABD5}" destId="{2E7D6963-C48F-44A3-89AB-F0C34CAD2B85}" srcOrd="0" destOrd="0" presId="urn:microsoft.com/office/officeart/2005/8/layout/hList1"/>
    <dgm:cxn modelId="{7BF56788-B47C-40A5-BF3D-08A3A86CD8EB}" srcId="{11487362-67F8-4E47-B3DD-CA8B599EC293}" destId="{FF92595B-7E50-4012-A95C-D0D14E602ECB}" srcOrd="0" destOrd="0" parTransId="{65913BED-B37A-4103-B65D-BABE5FE89A44}" sibTransId="{5D6C1F83-7A98-4E99-B6A2-8AE91858D726}"/>
    <dgm:cxn modelId="{E43CC69D-639F-4547-9495-A0E619BB6A2D}" type="presOf" srcId="{FF92595B-7E50-4012-A95C-D0D14E602ECB}" destId="{5ED71D7A-7122-4AAA-888A-75AF894B8B49}" srcOrd="0" destOrd="0" presId="urn:microsoft.com/office/officeart/2005/8/layout/hList1"/>
    <dgm:cxn modelId="{E98FA544-C1F6-4D46-9783-A81FE1052577}" type="presOf" srcId="{11487362-67F8-4E47-B3DD-CA8B599EC293}" destId="{61640F09-A67A-4C56-A007-90C32B852609}" srcOrd="0" destOrd="0" presId="urn:microsoft.com/office/officeart/2005/8/layout/hList1"/>
    <dgm:cxn modelId="{8322A4CF-78A3-4212-8EF4-0A9642420EC9}" type="presParOf" srcId="{2E7D6963-C48F-44A3-89AB-F0C34CAD2B85}" destId="{A363E119-08D1-4C7C-807E-0CC3FC0ABCA2}" srcOrd="0" destOrd="0" presId="urn:microsoft.com/office/officeart/2005/8/layout/hList1"/>
    <dgm:cxn modelId="{6D370754-D9A0-466F-825C-B309FBDD6EC7}" type="presParOf" srcId="{A363E119-08D1-4C7C-807E-0CC3FC0ABCA2}" destId="{61640F09-A67A-4C56-A007-90C32B852609}" srcOrd="0" destOrd="0" presId="urn:microsoft.com/office/officeart/2005/8/layout/hList1"/>
    <dgm:cxn modelId="{709F004C-D02D-456B-B86A-D8CF8297E445}" type="presParOf" srcId="{A363E119-08D1-4C7C-807E-0CC3FC0ABCA2}" destId="{5ED71D7A-7122-4AAA-888A-75AF894B8B49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72DEA-117C-4DC2-B085-748ED0F38C56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27A727-7411-4A7D-A954-E551C9EE8522}">
      <dgm:prSet phldrT="[Text]"/>
      <dgm:spPr/>
      <dgm:t>
        <a:bodyPr/>
        <a:lstStyle/>
        <a:p>
          <a:r>
            <a:rPr lang="en-US" smtClean="0"/>
            <a:t>Jeste</a:t>
          </a:r>
          <a:endParaRPr lang="en-US"/>
        </a:p>
      </dgm:t>
    </dgm:pt>
    <dgm:pt modelId="{5C449CC2-BE4A-4E78-9CAA-A143EA807BCD}" type="parTrans" cxnId="{526A6A99-679F-49AA-AE20-28A98DB4807A}">
      <dgm:prSet/>
      <dgm:spPr/>
      <dgm:t>
        <a:bodyPr/>
        <a:lstStyle/>
        <a:p>
          <a:endParaRPr lang="en-US"/>
        </a:p>
      </dgm:t>
    </dgm:pt>
    <dgm:pt modelId="{43A8B67F-C433-4E69-A8AF-A337262F4819}" type="sibTrans" cxnId="{526A6A99-679F-49AA-AE20-28A98DB4807A}">
      <dgm:prSet/>
      <dgm:spPr/>
      <dgm:t>
        <a:bodyPr/>
        <a:lstStyle/>
        <a:p>
          <a:endParaRPr lang="en-US"/>
        </a:p>
      </dgm:t>
    </dgm:pt>
    <dgm:pt modelId="{C76A022B-84D4-4A64-AC19-6AC2DF065016}">
      <dgm:prSet phldrT="[Text]"/>
      <dgm:spPr/>
      <dgm:t>
        <a:bodyPr lIns="0" tIns="365760" rIns="0" bIns="0" anchor="ctr" anchorCtr="0"/>
        <a:lstStyle/>
        <a:p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1: </a:t>
          </a:r>
          <a:r>
            <a:rPr lang="en-US" smtClean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rPr>
            <a:t>int</a:t>
          </a:r>
          <a:r>
            <a:rPr lang="en-US" smtClean="0">
              <a:latin typeface="Consolas" pitchFamily="49" charset="0"/>
              <a:cs typeface="Consolas" pitchFamily="49" charset="0"/>
            </a:rPr>
            <a:t> x;</a:t>
          </a:r>
          <a:br>
            <a:rPr lang="en-US" smtClean="0">
              <a:latin typeface="Consolas" pitchFamily="49" charset="0"/>
              <a:cs typeface="Consolas" pitchFamily="49" charset="0"/>
            </a:rPr>
          </a:b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2: </a:t>
          </a:r>
          <a:r>
            <a:rPr lang="en-US" smtClean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rPr>
            <a:t>int</a:t>
          </a:r>
          <a:r>
            <a:rPr lang="en-US" smtClean="0">
              <a:latin typeface="Consolas" pitchFamily="49" charset="0"/>
              <a:cs typeface="Consolas" pitchFamily="49" charset="0"/>
            </a:rPr>
            <a:t> y;</a:t>
          </a:r>
          <a:br>
            <a:rPr lang="en-US" smtClean="0">
              <a:latin typeface="Consolas" pitchFamily="49" charset="0"/>
              <a:cs typeface="Consolas" pitchFamily="49" charset="0"/>
            </a:rPr>
          </a:b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3: </a:t>
          </a:r>
          <a:r>
            <a:rPr lang="en-US" smtClean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rPr>
            <a:t>double</a:t>
          </a:r>
          <a:r>
            <a:rPr lang="en-US" smtClean="0">
              <a:latin typeface="Consolas" pitchFamily="49" charset="0"/>
              <a:cs typeface="Consolas" pitchFamily="49" charset="0"/>
            </a:rPr>
            <a:t> z;</a:t>
          </a:r>
          <a:br>
            <a:rPr lang="en-US" smtClean="0">
              <a:latin typeface="Consolas" pitchFamily="49" charset="0"/>
              <a:cs typeface="Consolas" pitchFamily="49" charset="0"/>
            </a:rPr>
          </a:b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4: </a:t>
          </a:r>
          <a:r>
            <a:rPr lang="en-US" smtClean="0">
              <a:latin typeface="Consolas" pitchFamily="49" charset="0"/>
              <a:cs typeface="Consolas" pitchFamily="49" charset="0"/>
            </a:rPr>
            <a:t>z=(x+y)/</a:t>
          </a:r>
          <a:r>
            <a:rPr lang="en-US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rPr>
            <a:t>2.0</a:t>
          </a:r>
          <a:r>
            <a:rPr lang="en-US" smtClean="0">
              <a:latin typeface="Consolas" pitchFamily="49" charset="0"/>
              <a:cs typeface="Consolas" pitchFamily="49" charset="0"/>
            </a:rPr>
            <a:t>;</a:t>
          </a:r>
          <a:br>
            <a:rPr lang="en-US" smtClean="0">
              <a:latin typeface="Consolas" pitchFamily="49" charset="0"/>
              <a:cs typeface="Consolas" pitchFamily="49" charset="0"/>
            </a:rPr>
          </a:b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5: </a:t>
          </a:r>
          <a:r>
            <a:rPr lang="en-US" smtClean="0">
              <a:latin typeface="Consolas" pitchFamily="49" charset="0"/>
              <a:cs typeface="Consolas" pitchFamily="49" charset="0"/>
            </a:rPr>
            <a:t>printf(</a:t>
          </a:r>
          <a:r>
            <a:rPr lang="en-US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rPr>
            <a:t>“%f”</a:t>
          </a:r>
          <a:r>
            <a:rPr lang="en-US" smtClean="0">
              <a:latin typeface="Consolas" pitchFamily="49" charset="0"/>
              <a:cs typeface="Consolas" pitchFamily="49" charset="0"/>
            </a:rPr>
            <a:t>,z);</a:t>
          </a:r>
        </a:p>
        <a:p>
          <a:endParaRPr lang="en-US"/>
        </a:p>
      </dgm:t>
    </dgm:pt>
    <dgm:pt modelId="{6AF613C0-1242-44CD-B1BB-ABB0605D41CB}" type="parTrans" cxnId="{155C891D-7EDB-4B34-BE7C-0F161676CA81}">
      <dgm:prSet/>
      <dgm:spPr/>
      <dgm:t>
        <a:bodyPr/>
        <a:lstStyle/>
        <a:p>
          <a:endParaRPr lang="en-US"/>
        </a:p>
      </dgm:t>
    </dgm:pt>
    <dgm:pt modelId="{984596CF-347F-48E0-923D-46E7E1334E31}" type="sibTrans" cxnId="{155C891D-7EDB-4B34-BE7C-0F161676CA81}">
      <dgm:prSet/>
      <dgm:spPr/>
      <dgm:t>
        <a:bodyPr/>
        <a:lstStyle/>
        <a:p>
          <a:endParaRPr lang="en-US"/>
        </a:p>
      </dgm:t>
    </dgm:pt>
    <dgm:pt modelId="{327C9366-247F-4890-9DD5-4A3B5FDC5970}">
      <dgm:prSet phldrT="[Text]"/>
      <dgm:spPr/>
      <dgm:t>
        <a:bodyPr/>
        <a:lstStyle/>
        <a:p>
          <a:r>
            <a:rPr lang="en-US" smtClean="0"/>
            <a:t>Nije</a:t>
          </a:r>
          <a:endParaRPr lang="en-US"/>
        </a:p>
      </dgm:t>
    </dgm:pt>
    <dgm:pt modelId="{7D25A6C1-F526-4863-B9C8-A09B2CC1368A}" type="parTrans" cxnId="{48C30092-0389-4A3E-B0DD-8FC8D9BBB45F}">
      <dgm:prSet/>
      <dgm:spPr/>
      <dgm:t>
        <a:bodyPr/>
        <a:lstStyle/>
        <a:p>
          <a:endParaRPr lang="en-US"/>
        </a:p>
      </dgm:t>
    </dgm:pt>
    <dgm:pt modelId="{E52C5E37-7DCB-4BC9-BFE5-2C30290A90BB}" type="sibTrans" cxnId="{48C30092-0389-4A3E-B0DD-8FC8D9BBB45F}">
      <dgm:prSet/>
      <dgm:spPr/>
      <dgm:t>
        <a:bodyPr/>
        <a:lstStyle/>
        <a:p>
          <a:endParaRPr lang="en-US"/>
        </a:p>
      </dgm:t>
    </dgm:pt>
    <dgm:pt modelId="{1A359AC6-3220-44C5-B618-00BC01EBBA17}">
      <dgm:prSet phldrT="[Text]"/>
      <dgm:spPr/>
      <dgm:t>
        <a:bodyPr/>
        <a:lstStyle/>
        <a:p>
          <a:pPr algn="l"/>
          <a:endParaRPr lang="en-US" smtClean="0">
            <a:solidFill>
              <a:schemeClr val="bg1">
                <a:lumMod val="65000"/>
              </a:schemeClr>
            </a:solidFill>
            <a:latin typeface="Consolas" pitchFamily="49" charset="0"/>
            <a:cs typeface="Consolas" pitchFamily="49" charset="0"/>
          </a:endParaRPr>
        </a:p>
        <a:p>
          <a:pPr algn="l"/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1: </a:t>
          </a:r>
          <a:r>
            <a:rPr lang="en-US" smtClean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rPr>
            <a:t>int</a:t>
          </a:r>
          <a:r>
            <a:rPr lang="en-US" smtClean="0">
              <a:latin typeface="Consolas" pitchFamily="49" charset="0"/>
              <a:cs typeface="Consolas" pitchFamily="49" charset="0"/>
            </a:rPr>
            <a:t> x;</a:t>
          </a:r>
          <a:br>
            <a:rPr lang="en-US" smtClean="0">
              <a:latin typeface="Consolas" pitchFamily="49" charset="0"/>
              <a:cs typeface="Consolas" pitchFamily="49" charset="0"/>
            </a:rPr>
          </a:b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2:</a:t>
          </a:r>
          <a:r>
            <a:rPr lang="sr-Latn-R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 </a:t>
          </a:r>
          <a:r>
            <a:rPr lang="sr-Latn-R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scanf(</a:t>
          </a:r>
          <a:r>
            <a:rPr lang="sr-Latn-RS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rPr>
            <a:t>“%d”</a:t>
          </a:r>
          <a:r>
            <a:rPr lang="sr-Latn-R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,&amp;x)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;</a:t>
          </a:r>
          <a:r>
            <a:rPr lang="en-US" smtClean="0">
              <a:latin typeface="Consolas" pitchFamily="49" charset="0"/>
              <a:cs typeface="Consolas" pitchFamily="49" charset="0"/>
            </a:rPr>
            <a:t/>
          </a:r>
          <a:br>
            <a:rPr lang="en-US" smtClean="0">
              <a:latin typeface="Consolas" pitchFamily="49" charset="0"/>
              <a:cs typeface="Consolas" pitchFamily="49" charset="0"/>
            </a:rPr>
          </a:b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3: </a:t>
          </a:r>
          <a:r>
            <a:rPr lang="sr-Latn-RS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rPr>
            <a:t>if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 </a:t>
          </a:r>
          <a:r>
            <a:rPr lang="sr-Latn-R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(x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 </a:t>
          </a:r>
          <a:r>
            <a:rPr lang="sr-Latn-R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%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 </a:t>
          </a:r>
          <a:r>
            <a:rPr lang="sr-Latn-RS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rPr>
            <a:t>2</a:t>
          </a:r>
          <a:r>
            <a:rPr lang="sr-Latn-R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 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== </a:t>
          </a:r>
          <a:r>
            <a:rPr lang="en-US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rPr>
            <a:t>0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)</a:t>
          </a:r>
          <a:r>
            <a:rPr lang="en-US" smtClean="0">
              <a:latin typeface="Consolas" pitchFamily="49" charset="0"/>
              <a:cs typeface="Consolas" pitchFamily="49" charset="0"/>
            </a:rPr>
            <a:t/>
          </a:r>
          <a:br>
            <a:rPr lang="en-US" smtClean="0">
              <a:latin typeface="Consolas" pitchFamily="49" charset="0"/>
              <a:cs typeface="Consolas" pitchFamily="49" charset="0"/>
            </a:rPr>
          </a:b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4:  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printf(</a:t>
          </a:r>
          <a:r>
            <a:rPr lang="en-US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rPr>
            <a:t>“Paran”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);</a:t>
          </a:r>
          <a:r>
            <a:rPr lang="en-US" smtClean="0">
              <a:latin typeface="Consolas" pitchFamily="49" charset="0"/>
              <a:cs typeface="Consolas" pitchFamily="49" charset="0"/>
            </a:rPr>
            <a:t/>
          </a:r>
          <a:br>
            <a:rPr lang="en-US" smtClean="0">
              <a:latin typeface="Consolas" pitchFamily="49" charset="0"/>
              <a:cs typeface="Consolas" pitchFamily="49" charset="0"/>
            </a:rPr>
          </a:b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5: </a:t>
          </a:r>
          <a:r>
            <a:rPr lang="en-US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rPr>
            <a:t>else</a:t>
          </a: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/>
          </a:r>
          <a:b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</a:br>
          <a:r>
            <a:rPr lang="en-US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rPr>
            <a:t>6:  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printf(</a:t>
          </a:r>
          <a:r>
            <a:rPr lang="en-US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rPr>
            <a:t>“Neparan”</a:t>
          </a:r>
          <a:r>
            <a:rPr 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rPr>
            <a:t>);</a:t>
          </a:r>
        </a:p>
        <a:p>
          <a:pPr algn="l"/>
          <a:endParaRPr lang="en-US">
            <a:latin typeface="Consolas" pitchFamily="49" charset="0"/>
            <a:cs typeface="Consolas" pitchFamily="49" charset="0"/>
          </a:endParaRPr>
        </a:p>
      </dgm:t>
    </dgm:pt>
    <dgm:pt modelId="{390FC21F-B103-40BE-A2FC-AC8BCEEDAEF1}" type="sibTrans" cxnId="{56E9D967-EF9F-4235-9D47-28FC45E67388}">
      <dgm:prSet/>
      <dgm:spPr/>
      <dgm:t>
        <a:bodyPr/>
        <a:lstStyle/>
        <a:p>
          <a:endParaRPr lang="en-US"/>
        </a:p>
      </dgm:t>
    </dgm:pt>
    <dgm:pt modelId="{65451B49-2CC8-41B7-807E-D5EB908B87FA}" type="parTrans" cxnId="{56E9D967-EF9F-4235-9D47-28FC45E67388}">
      <dgm:prSet/>
      <dgm:spPr/>
      <dgm:t>
        <a:bodyPr/>
        <a:lstStyle/>
        <a:p>
          <a:endParaRPr lang="en-US"/>
        </a:p>
      </dgm:t>
    </dgm:pt>
    <dgm:pt modelId="{66F14208-B025-4A86-8D12-18FFD28830F7}" type="pres">
      <dgm:prSet presAssocID="{9FB72DEA-117C-4DC2-B085-748ED0F38C5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7774CB0-3724-4E0A-8764-0E88FBAFBB68}" type="pres">
      <dgm:prSet presAssocID="{B727A727-7411-4A7D-A954-E551C9EE8522}" presName="posSpace" presStyleCnt="0"/>
      <dgm:spPr/>
    </dgm:pt>
    <dgm:pt modelId="{B52C507B-DA49-42C7-973C-D9DEF8C2BCF9}" type="pres">
      <dgm:prSet presAssocID="{B727A727-7411-4A7D-A954-E551C9EE8522}" presName="vertFlow" presStyleCnt="0"/>
      <dgm:spPr/>
    </dgm:pt>
    <dgm:pt modelId="{EA8A5295-6457-407F-BEDC-FFBCA6D6A954}" type="pres">
      <dgm:prSet presAssocID="{B727A727-7411-4A7D-A954-E551C9EE8522}" presName="topSpace" presStyleCnt="0"/>
      <dgm:spPr/>
    </dgm:pt>
    <dgm:pt modelId="{C4899D94-DD29-4071-AB43-21571FC1062F}" type="pres">
      <dgm:prSet presAssocID="{B727A727-7411-4A7D-A954-E551C9EE8522}" presName="firstComp" presStyleCnt="0"/>
      <dgm:spPr/>
    </dgm:pt>
    <dgm:pt modelId="{590DBB08-9F5C-41A1-BF25-F3F80E2A5D94}" type="pres">
      <dgm:prSet presAssocID="{B727A727-7411-4A7D-A954-E551C9EE8522}" presName="firstChild" presStyleLbl="bgAccFollowNode1" presStyleIdx="0" presStyleCnt="2" custScaleX="124414" custScaleY="179151" custLinFactNeighborX="783" custLinFactNeighborY="10552"/>
      <dgm:spPr/>
      <dgm:t>
        <a:bodyPr/>
        <a:lstStyle/>
        <a:p>
          <a:endParaRPr lang="en-US"/>
        </a:p>
      </dgm:t>
    </dgm:pt>
    <dgm:pt modelId="{E3409B80-F19C-49EE-B30C-EE6572028E8A}" type="pres">
      <dgm:prSet presAssocID="{B727A727-7411-4A7D-A954-E551C9EE8522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D59BD-1E53-4A7C-A2EB-58A36B659B78}" type="pres">
      <dgm:prSet presAssocID="{B727A727-7411-4A7D-A954-E551C9EE8522}" presName="negSpace" presStyleCnt="0"/>
      <dgm:spPr/>
    </dgm:pt>
    <dgm:pt modelId="{D6308D87-CFE0-414E-AC25-62C5DEE61234}" type="pres">
      <dgm:prSet presAssocID="{B727A727-7411-4A7D-A954-E551C9EE8522}" presName="circle" presStyleLbl="node1" presStyleIdx="0" presStyleCnt="2" custLinFactNeighborX="-32441" custLinFactNeighborY="-24107"/>
      <dgm:spPr/>
      <dgm:t>
        <a:bodyPr/>
        <a:lstStyle/>
        <a:p>
          <a:endParaRPr lang="en-US"/>
        </a:p>
      </dgm:t>
    </dgm:pt>
    <dgm:pt modelId="{18273CD5-BA70-48D1-B55B-D5F094A66C32}" type="pres">
      <dgm:prSet presAssocID="{43A8B67F-C433-4E69-A8AF-A337262F4819}" presName="transSpace" presStyleCnt="0"/>
      <dgm:spPr/>
    </dgm:pt>
    <dgm:pt modelId="{AC6BEB7B-77CF-469A-853F-8FA14630F951}" type="pres">
      <dgm:prSet presAssocID="{327C9366-247F-4890-9DD5-4A3B5FDC5970}" presName="posSpace" presStyleCnt="0"/>
      <dgm:spPr/>
    </dgm:pt>
    <dgm:pt modelId="{6A0C08D0-D3EB-4CA1-B805-C66022DEF3E2}" type="pres">
      <dgm:prSet presAssocID="{327C9366-247F-4890-9DD5-4A3B5FDC5970}" presName="vertFlow" presStyleCnt="0"/>
      <dgm:spPr/>
    </dgm:pt>
    <dgm:pt modelId="{F00A700A-AACA-4215-954A-39BD120A88F6}" type="pres">
      <dgm:prSet presAssocID="{327C9366-247F-4890-9DD5-4A3B5FDC5970}" presName="topSpace" presStyleCnt="0"/>
      <dgm:spPr/>
    </dgm:pt>
    <dgm:pt modelId="{E30E1A84-ECC5-4D6C-B6D7-7E49BD3B6A46}" type="pres">
      <dgm:prSet presAssocID="{327C9366-247F-4890-9DD5-4A3B5FDC5970}" presName="firstComp" presStyleCnt="0"/>
      <dgm:spPr/>
    </dgm:pt>
    <dgm:pt modelId="{3AB2F998-B4D0-4113-8BE1-E898386B9AE1}" type="pres">
      <dgm:prSet presAssocID="{327C9366-247F-4890-9DD5-4A3B5FDC5970}" presName="firstChild" presStyleLbl="bgAccFollowNode1" presStyleIdx="1" presStyleCnt="2" custScaleX="129990" custScaleY="194090" custLinFactNeighborX="-33740" custLinFactNeighborY="6538"/>
      <dgm:spPr/>
      <dgm:t>
        <a:bodyPr/>
        <a:lstStyle/>
        <a:p>
          <a:endParaRPr lang="en-US"/>
        </a:p>
      </dgm:t>
    </dgm:pt>
    <dgm:pt modelId="{425BD08B-CF52-4FBD-A29B-8F0F3A93AB05}" type="pres">
      <dgm:prSet presAssocID="{327C9366-247F-4890-9DD5-4A3B5FDC5970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F7204-BDA8-4EC7-B28E-E1D55A802BBF}" type="pres">
      <dgm:prSet presAssocID="{327C9366-247F-4890-9DD5-4A3B5FDC5970}" presName="negSpace" presStyleCnt="0"/>
      <dgm:spPr/>
    </dgm:pt>
    <dgm:pt modelId="{18E3922B-9E30-420E-8348-2565738DD1E6}" type="pres">
      <dgm:prSet presAssocID="{327C9366-247F-4890-9DD5-4A3B5FDC5970}" presName="circle" presStyleLbl="node1" presStyleIdx="1" presStyleCnt="2" custLinFactNeighborX="-50162" custLinFactNeighborY="-31499"/>
      <dgm:spPr/>
      <dgm:t>
        <a:bodyPr/>
        <a:lstStyle/>
        <a:p>
          <a:endParaRPr lang="en-US"/>
        </a:p>
      </dgm:t>
    </dgm:pt>
  </dgm:ptLst>
  <dgm:cxnLst>
    <dgm:cxn modelId="{81B8F7BF-32A3-4955-9B71-EB812129F12F}" type="presOf" srcId="{9FB72DEA-117C-4DC2-B085-748ED0F38C56}" destId="{66F14208-B025-4A86-8D12-18FFD28830F7}" srcOrd="0" destOrd="0" presId="urn:microsoft.com/office/officeart/2005/8/layout/hList9"/>
    <dgm:cxn modelId="{526A6A99-679F-49AA-AE20-28A98DB4807A}" srcId="{9FB72DEA-117C-4DC2-B085-748ED0F38C56}" destId="{B727A727-7411-4A7D-A954-E551C9EE8522}" srcOrd="0" destOrd="0" parTransId="{5C449CC2-BE4A-4E78-9CAA-A143EA807BCD}" sibTransId="{43A8B67F-C433-4E69-A8AF-A337262F4819}"/>
    <dgm:cxn modelId="{48C30092-0389-4A3E-B0DD-8FC8D9BBB45F}" srcId="{9FB72DEA-117C-4DC2-B085-748ED0F38C56}" destId="{327C9366-247F-4890-9DD5-4A3B5FDC5970}" srcOrd="1" destOrd="0" parTransId="{7D25A6C1-F526-4863-B9C8-A09B2CC1368A}" sibTransId="{E52C5E37-7DCB-4BC9-BFE5-2C30290A90BB}"/>
    <dgm:cxn modelId="{56E9D967-EF9F-4235-9D47-28FC45E67388}" srcId="{327C9366-247F-4890-9DD5-4A3B5FDC5970}" destId="{1A359AC6-3220-44C5-B618-00BC01EBBA17}" srcOrd="0" destOrd="0" parTransId="{65451B49-2CC8-41B7-807E-D5EB908B87FA}" sibTransId="{390FC21F-B103-40BE-A2FC-AC8BCEEDAEF1}"/>
    <dgm:cxn modelId="{4F3DBD1C-4448-4DE3-AC7C-935444D9814D}" type="presOf" srcId="{327C9366-247F-4890-9DD5-4A3B5FDC5970}" destId="{18E3922B-9E30-420E-8348-2565738DD1E6}" srcOrd="0" destOrd="0" presId="urn:microsoft.com/office/officeart/2005/8/layout/hList9"/>
    <dgm:cxn modelId="{BBADD190-4E71-49CB-AAB7-2951DA5EB8A4}" type="presOf" srcId="{1A359AC6-3220-44C5-B618-00BC01EBBA17}" destId="{425BD08B-CF52-4FBD-A29B-8F0F3A93AB05}" srcOrd="1" destOrd="0" presId="urn:microsoft.com/office/officeart/2005/8/layout/hList9"/>
    <dgm:cxn modelId="{0E2E4247-0745-4CDB-93EF-8581E539F565}" type="presOf" srcId="{C76A022B-84D4-4A64-AC19-6AC2DF065016}" destId="{590DBB08-9F5C-41A1-BF25-F3F80E2A5D94}" srcOrd="0" destOrd="0" presId="urn:microsoft.com/office/officeart/2005/8/layout/hList9"/>
    <dgm:cxn modelId="{DA02EB60-B3C8-4C04-8905-D75ECD4CA2B7}" type="presOf" srcId="{C76A022B-84D4-4A64-AC19-6AC2DF065016}" destId="{E3409B80-F19C-49EE-B30C-EE6572028E8A}" srcOrd="1" destOrd="0" presId="urn:microsoft.com/office/officeart/2005/8/layout/hList9"/>
    <dgm:cxn modelId="{155C891D-7EDB-4B34-BE7C-0F161676CA81}" srcId="{B727A727-7411-4A7D-A954-E551C9EE8522}" destId="{C76A022B-84D4-4A64-AC19-6AC2DF065016}" srcOrd="0" destOrd="0" parTransId="{6AF613C0-1242-44CD-B1BB-ABB0605D41CB}" sibTransId="{984596CF-347F-48E0-923D-46E7E1334E31}"/>
    <dgm:cxn modelId="{86E36F1E-393F-452B-8C2C-DF9BD71D82A1}" type="presOf" srcId="{1A359AC6-3220-44C5-B618-00BC01EBBA17}" destId="{3AB2F998-B4D0-4113-8BE1-E898386B9AE1}" srcOrd="0" destOrd="0" presId="urn:microsoft.com/office/officeart/2005/8/layout/hList9"/>
    <dgm:cxn modelId="{701582AE-1341-4BE6-8012-4C0E497E4181}" type="presOf" srcId="{B727A727-7411-4A7D-A954-E551C9EE8522}" destId="{D6308D87-CFE0-414E-AC25-62C5DEE61234}" srcOrd="0" destOrd="0" presId="urn:microsoft.com/office/officeart/2005/8/layout/hList9"/>
    <dgm:cxn modelId="{A1B3E9AD-DEEB-4546-8C6E-BAFC423026FF}" type="presParOf" srcId="{66F14208-B025-4A86-8D12-18FFD28830F7}" destId="{47774CB0-3724-4E0A-8764-0E88FBAFBB68}" srcOrd="0" destOrd="0" presId="urn:microsoft.com/office/officeart/2005/8/layout/hList9"/>
    <dgm:cxn modelId="{0801B274-E50A-48C3-BE69-7E9A016EB7BB}" type="presParOf" srcId="{66F14208-B025-4A86-8D12-18FFD28830F7}" destId="{B52C507B-DA49-42C7-973C-D9DEF8C2BCF9}" srcOrd="1" destOrd="0" presId="urn:microsoft.com/office/officeart/2005/8/layout/hList9"/>
    <dgm:cxn modelId="{FEE624E6-B62D-449A-A4C7-E14E436424B6}" type="presParOf" srcId="{B52C507B-DA49-42C7-973C-D9DEF8C2BCF9}" destId="{EA8A5295-6457-407F-BEDC-FFBCA6D6A954}" srcOrd="0" destOrd="0" presId="urn:microsoft.com/office/officeart/2005/8/layout/hList9"/>
    <dgm:cxn modelId="{B2304058-C8FD-4044-B96D-F81568024470}" type="presParOf" srcId="{B52C507B-DA49-42C7-973C-D9DEF8C2BCF9}" destId="{C4899D94-DD29-4071-AB43-21571FC1062F}" srcOrd="1" destOrd="0" presId="urn:microsoft.com/office/officeart/2005/8/layout/hList9"/>
    <dgm:cxn modelId="{0F9871C4-40F1-4EA8-B614-F35F8B04FD6F}" type="presParOf" srcId="{C4899D94-DD29-4071-AB43-21571FC1062F}" destId="{590DBB08-9F5C-41A1-BF25-F3F80E2A5D94}" srcOrd="0" destOrd="0" presId="urn:microsoft.com/office/officeart/2005/8/layout/hList9"/>
    <dgm:cxn modelId="{6822DC84-18A8-4DEE-900D-6DE7A8DFA0CD}" type="presParOf" srcId="{C4899D94-DD29-4071-AB43-21571FC1062F}" destId="{E3409B80-F19C-49EE-B30C-EE6572028E8A}" srcOrd="1" destOrd="0" presId="urn:microsoft.com/office/officeart/2005/8/layout/hList9"/>
    <dgm:cxn modelId="{DA7CE31A-D6B0-4AEF-9287-BE9DF3575AD7}" type="presParOf" srcId="{66F14208-B025-4A86-8D12-18FFD28830F7}" destId="{6C1D59BD-1E53-4A7C-A2EB-58A36B659B78}" srcOrd="2" destOrd="0" presId="urn:microsoft.com/office/officeart/2005/8/layout/hList9"/>
    <dgm:cxn modelId="{B4E96CB0-930C-43FB-B458-CE2B8EF58595}" type="presParOf" srcId="{66F14208-B025-4A86-8D12-18FFD28830F7}" destId="{D6308D87-CFE0-414E-AC25-62C5DEE61234}" srcOrd="3" destOrd="0" presId="urn:microsoft.com/office/officeart/2005/8/layout/hList9"/>
    <dgm:cxn modelId="{3D1E5194-6966-41CC-BD29-89CE8FCD4FC7}" type="presParOf" srcId="{66F14208-B025-4A86-8D12-18FFD28830F7}" destId="{18273CD5-BA70-48D1-B55B-D5F094A66C32}" srcOrd="4" destOrd="0" presId="urn:microsoft.com/office/officeart/2005/8/layout/hList9"/>
    <dgm:cxn modelId="{5B34D92B-2911-4353-ADFD-F120358657AC}" type="presParOf" srcId="{66F14208-B025-4A86-8D12-18FFD28830F7}" destId="{AC6BEB7B-77CF-469A-853F-8FA14630F951}" srcOrd="5" destOrd="0" presId="urn:microsoft.com/office/officeart/2005/8/layout/hList9"/>
    <dgm:cxn modelId="{F6CF38DC-7D58-4304-A92C-6F4220CBE59B}" type="presParOf" srcId="{66F14208-B025-4A86-8D12-18FFD28830F7}" destId="{6A0C08D0-D3EB-4CA1-B805-C66022DEF3E2}" srcOrd="6" destOrd="0" presId="urn:microsoft.com/office/officeart/2005/8/layout/hList9"/>
    <dgm:cxn modelId="{2C1C54D1-837E-4B91-9326-7371A1D2C60F}" type="presParOf" srcId="{6A0C08D0-D3EB-4CA1-B805-C66022DEF3E2}" destId="{F00A700A-AACA-4215-954A-39BD120A88F6}" srcOrd="0" destOrd="0" presId="urn:microsoft.com/office/officeart/2005/8/layout/hList9"/>
    <dgm:cxn modelId="{2CBEE2EC-D61A-466E-B143-ED54D21A0877}" type="presParOf" srcId="{6A0C08D0-D3EB-4CA1-B805-C66022DEF3E2}" destId="{E30E1A84-ECC5-4D6C-B6D7-7E49BD3B6A46}" srcOrd="1" destOrd="0" presId="urn:microsoft.com/office/officeart/2005/8/layout/hList9"/>
    <dgm:cxn modelId="{F951A4D2-A6B6-44C7-95A7-AA94ACD6761D}" type="presParOf" srcId="{E30E1A84-ECC5-4D6C-B6D7-7E49BD3B6A46}" destId="{3AB2F998-B4D0-4113-8BE1-E898386B9AE1}" srcOrd="0" destOrd="0" presId="urn:microsoft.com/office/officeart/2005/8/layout/hList9"/>
    <dgm:cxn modelId="{8AB1B61D-9523-4DA3-AE71-CC50920C1866}" type="presParOf" srcId="{E30E1A84-ECC5-4D6C-B6D7-7E49BD3B6A46}" destId="{425BD08B-CF52-4FBD-A29B-8F0F3A93AB05}" srcOrd="1" destOrd="0" presId="urn:microsoft.com/office/officeart/2005/8/layout/hList9"/>
    <dgm:cxn modelId="{B56F55A7-0769-4BDA-A9BD-44968F175DEF}" type="presParOf" srcId="{66F14208-B025-4A86-8D12-18FFD28830F7}" destId="{1E0F7204-BDA8-4EC7-B28E-E1D55A802BBF}" srcOrd="7" destOrd="0" presId="urn:microsoft.com/office/officeart/2005/8/layout/hList9"/>
    <dgm:cxn modelId="{5AA72A63-95AD-411E-A699-C468E5FE67B1}" type="presParOf" srcId="{66F14208-B025-4A86-8D12-18FFD28830F7}" destId="{18E3922B-9E30-420E-8348-2565738DD1E6}" srcOrd="8" destOrd="0" presId="urn:microsoft.com/office/officeart/2005/8/layout/hList9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B85C1E-9B1C-4C3B-855D-C3CA0A382CF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1F983-2A7C-4FBA-BB0D-39168A7487C3}">
      <dgm:prSet phldrT="[Text]"/>
      <dgm:spPr/>
      <dgm:t>
        <a:bodyPr/>
        <a:lstStyle/>
        <a:p>
          <a:r>
            <a:rPr lang="en-US" smtClean="0"/>
            <a:t>Kvalitet</a:t>
          </a:r>
          <a:endParaRPr lang="en-US"/>
        </a:p>
      </dgm:t>
    </dgm:pt>
    <dgm:pt modelId="{6CC82836-9416-41A3-AEBE-D30598996F41}" type="parTrans" cxnId="{830BE9AF-666A-4ADD-B854-81D7E1D2A230}">
      <dgm:prSet/>
      <dgm:spPr/>
      <dgm:t>
        <a:bodyPr/>
        <a:lstStyle/>
        <a:p>
          <a:endParaRPr lang="en-US"/>
        </a:p>
      </dgm:t>
    </dgm:pt>
    <dgm:pt modelId="{913C9848-6A0E-4F88-BBFC-892C02106DB2}" type="sibTrans" cxnId="{830BE9AF-666A-4ADD-B854-81D7E1D2A230}">
      <dgm:prSet/>
      <dgm:spPr/>
      <dgm:t>
        <a:bodyPr/>
        <a:lstStyle/>
        <a:p>
          <a:endParaRPr lang="en-US"/>
        </a:p>
      </dgm:t>
    </dgm:pt>
    <dgm:pt modelId="{B532BCAC-717B-4004-98BB-3DC2EDE43235}">
      <dgm:prSet phldrT="[Text]"/>
      <dgm:spPr/>
      <dgm:t>
        <a:bodyPr/>
        <a:lstStyle/>
        <a:p>
          <a:r>
            <a:rPr lang="en-US" smtClean="0"/>
            <a:t>Ta</a:t>
          </a:r>
          <a:r>
            <a:rPr lang="sr-Latn-RS" smtClean="0"/>
            <a:t>čnost</a:t>
          </a:r>
          <a:endParaRPr lang="en-US"/>
        </a:p>
      </dgm:t>
    </dgm:pt>
    <dgm:pt modelId="{8875B279-9944-4228-B299-F444E9BD7776}" type="parTrans" cxnId="{C16DD97E-8575-4211-A22A-F87C2E28A53F}">
      <dgm:prSet/>
      <dgm:spPr/>
      <dgm:t>
        <a:bodyPr/>
        <a:lstStyle/>
        <a:p>
          <a:endParaRPr lang="en-US"/>
        </a:p>
      </dgm:t>
    </dgm:pt>
    <dgm:pt modelId="{474A3F21-A33B-4A4F-A708-0E6DC4861D10}" type="sibTrans" cxnId="{C16DD97E-8575-4211-A22A-F87C2E28A53F}">
      <dgm:prSet/>
      <dgm:spPr/>
      <dgm:t>
        <a:bodyPr/>
        <a:lstStyle/>
        <a:p>
          <a:endParaRPr lang="en-US"/>
        </a:p>
      </dgm:t>
    </dgm:pt>
    <dgm:pt modelId="{0FCAE1D8-5EA6-4164-9029-7F407BBB7AEC}">
      <dgm:prSet phldrT="[Text]"/>
      <dgm:spPr/>
      <dgm:t>
        <a:bodyPr/>
        <a:lstStyle/>
        <a:p>
          <a:r>
            <a:rPr lang="sr-Latn-RS" smtClean="0"/>
            <a:t>Čitljivost</a:t>
          </a:r>
          <a:endParaRPr lang="en-US"/>
        </a:p>
      </dgm:t>
    </dgm:pt>
    <dgm:pt modelId="{7955B68E-688F-4965-B0A4-7FB4F54018C7}" type="parTrans" cxnId="{DF705D8F-D90F-4703-8294-45CBC7EDDF16}">
      <dgm:prSet/>
      <dgm:spPr/>
      <dgm:t>
        <a:bodyPr/>
        <a:lstStyle/>
        <a:p>
          <a:endParaRPr lang="en-US"/>
        </a:p>
      </dgm:t>
    </dgm:pt>
    <dgm:pt modelId="{027348AC-AFF1-46A2-810D-ED9FA22E1669}" type="sibTrans" cxnId="{DF705D8F-D90F-4703-8294-45CBC7EDDF16}">
      <dgm:prSet/>
      <dgm:spPr/>
      <dgm:t>
        <a:bodyPr/>
        <a:lstStyle/>
        <a:p>
          <a:endParaRPr lang="en-US"/>
        </a:p>
      </dgm:t>
    </dgm:pt>
    <dgm:pt modelId="{88926C1D-77AC-4B47-973C-CBE980FC5625}">
      <dgm:prSet phldrT="[Text]"/>
      <dgm:spPr/>
      <dgm:t>
        <a:bodyPr/>
        <a:lstStyle/>
        <a:p>
          <a:r>
            <a:rPr lang="sr-Latn-RS" smtClean="0"/>
            <a:t>Održavanje</a:t>
          </a:r>
          <a:endParaRPr lang="en-US"/>
        </a:p>
      </dgm:t>
    </dgm:pt>
    <dgm:pt modelId="{4D2A56B3-82A1-4DB5-8EC7-B9854865B205}" type="parTrans" cxnId="{9DFBFCEA-800E-42DD-98EB-0BF28F75CF42}">
      <dgm:prSet/>
      <dgm:spPr/>
      <dgm:t>
        <a:bodyPr/>
        <a:lstStyle/>
        <a:p>
          <a:endParaRPr lang="en-US"/>
        </a:p>
      </dgm:t>
    </dgm:pt>
    <dgm:pt modelId="{A543B246-FCAB-4966-9561-3CB1E98B1EC8}" type="sibTrans" cxnId="{9DFBFCEA-800E-42DD-98EB-0BF28F75CF42}">
      <dgm:prSet/>
      <dgm:spPr/>
      <dgm:t>
        <a:bodyPr/>
        <a:lstStyle/>
        <a:p>
          <a:endParaRPr lang="en-US"/>
        </a:p>
      </dgm:t>
    </dgm:pt>
    <dgm:pt modelId="{DE9E0391-1163-4AC9-897E-8F20A204BFA3}" type="pres">
      <dgm:prSet presAssocID="{3CB85C1E-9B1C-4C3B-855D-C3CA0A382CF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97A6FE-8C2F-4DF4-9C1D-416068056CBB}" type="pres">
      <dgm:prSet presAssocID="{C501F983-2A7C-4FBA-BB0D-39168A7487C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DDE04-5813-4299-86B4-AB15A219DA87}" type="pres">
      <dgm:prSet presAssocID="{913C9848-6A0E-4F88-BBFC-892C02106DB2}" presName="sibTrans" presStyleCnt="0"/>
      <dgm:spPr/>
    </dgm:pt>
    <dgm:pt modelId="{7B9AB15B-C778-4449-8683-907BA9559C75}" type="pres">
      <dgm:prSet presAssocID="{B532BCAC-717B-4004-98BB-3DC2EDE432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D0F09-6F42-4CD7-9027-6B8BEBDADCF0}" type="pres">
      <dgm:prSet presAssocID="{474A3F21-A33B-4A4F-A708-0E6DC4861D10}" presName="sibTrans" presStyleCnt="0"/>
      <dgm:spPr/>
    </dgm:pt>
    <dgm:pt modelId="{82BC1BFA-468E-428D-97FD-D7FA20141625}" type="pres">
      <dgm:prSet presAssocID="{0FCAE1D8-5EA6-4164-9029-7F407BBB7AE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96FD0-BA55-41BF-BCB7-612630037D0F}" type="pres">
      <dgm:prSet presAssocID="{027348AC-AFF1-46A2-810D-ED9FA22E1669}" presName="sibTrans" presStyleCnt="0"/>
      <dgm:spPr/>
    </dgm:pt>
    <dgm:pt modelId="{8D0E14D1-9649-4A67-BBAD-A4BAC06D2E26}" type="pres">
      <dgm:prSet presAssocID="{88926C1D-77AC-4B47-973C-CBE980FC56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6DD97E-8575-4211-A22A-F87C2E28A53F}" srcId="{3CB85C1E-9B1C-4C3B-855D-C3CA0A382CF9}" destId="{B532BCAC-717B-4004-98BB-3DC2EDE43235}" srcOrd="1" destOrd="0" parTransId="{8875B279-9944-4228-B299-F444E9BD7776}" sibTransId="{474A3F21-A33B-4A4F-A708-0E6DC4861D10}"/>
    <dgm:cxn modelId="{830BE9AF-666A-4ADD-B854-81D7E1D2A230}" srcId="{3CB85C1E-9B1C-4C3B-855D-C3CA0A382CF9}" destId="{C501F983-2A7C-4FBA-BB0D-39168A7487C3}" srcOrd="0" destOrd="0" parTransId="{6CC82836-9416-41A3-AEBE-D30598996F41}" sibTransId="{913C9848-6A0E-4F88-BBFC-892C02106DB2}"/>
    <dgm:cxn modelId="{D42D4080-48BF-4901-84B5-C03B2B503EFD}" type="presOf" srcId="{3CB85C1E-9B1C-4C3B-855D-C3CA0A382CF9}" destId="{DE9E0391-1163-4AC9-897E-8F20A204BFA3}" srcOrd="0" destOrd="0" presId="urn:microsoft.com/office/officeart/2005/8/layout/default"/>
    <dgm:cxn modelId="{4E99C43B-7D3A-4712-AD94-237E13B73A1E}" type="presOf" srcId="{88926C1D-77AC-4B47-973C-CBE980FC5625}" destId="{8D0E14D1-9649-4A67-BBAD-A4BAC06D2E26}" srcOrd="0" destOrd="0" presId="urn:microsoft.com/office/officeart/2005/8/layout/default"/>
    <dgm:cxn modelId="{9DFBFCEA-800E-42DD-98EB-0BF28F75CF42}" srcId="{3CB85C1E-9B1C-4C3B-855D-C3CA0A382CF9}" destId="{88926C1D-77AC-4B47-973C-CBE980FC5625}" srcOrd="3" destOrd="0" parTransId="{4D2A56B3-82A1-4DB5-8EC7-B9854865B205}" sibTransId="{A543B246-FCAB-4966-9561-3CB1E98B1EC8}"/>
    <dgm:cxn modelId="{2745F542-6683-43CD-A8C0-82818D67B2F3}" type="presOf" srcId="{C501F983-2A7C-4FBA-BB0D-39168A7487C3}" destId="{E797A6FE-8C2F-4DF4-9C1D-416068056CBB}" srcOrd="0" destOrd="0" presId="urn:microsoft.com/office/officeart/2005/8/layout/default"/>
    <dgm:cxn modelId="{639D2EA4-5608-4F48-8413-7AD2B035E409}" type="presOf" srcId="{B532BCAC-717B-4004-98BB-3DC2EDE43235}" destId="{7B9AB15B-C778-4449-8683-907BA9559C75}" srcOrd="0" destOrd="0" presId="urn:microsoft.com/office/officeart/2005/8/layout/default"/>
    <dgm:cxn modelId="{AF2B3B44-4839-49EB-A00A-6CD278B58DD8}" type="presOf" srcId="{0FCAE1D8-5EA6-4164-9029-7F407BBB7AEC}" destId="{82BC1BFA-468E-428D-97FD-D7FA20141625}" srcOrd="0" destOrd="0" presId="urn:microsoft.com/office/officeart/2005/8/layout/default"/>
    <dgm:cxn modelId="{DF705D8F-D90F-4703-8294-45CBC7EDDF16}" srcId="{3CB85C1E-9B1C-4C3B-855D-C3CA0A382CF9}" destId="{0FCAE1D8-5EA6-4164-9029-7F407BBB7AEC}" srcOrd="2" destOrd="0" parTransId="{7955B68E-688F-4965-B0A4-7FB4F54018C7}" sibTransId="{027348AC-AFF1-46A2-810D-ED9FA22E1669}"/>
    <dgm:cxn modelId="{B6401C53-BC77-4DDC-861B-91993CD25B24}" type="presParOf" srcId="{DE9E0391-1163-4AC9-897E-8F20A204BFA3}" destId="{E797A6FE-8C2F-4DF4-9C1D-416068056CBB}" srcOrd="0" destOrd="0" presId="urn:microsoft.com/office/officeart/2005/8/layout/default"/>
    <dgm:cxn modelId="{22DF325D-68A5-4D4A-8541-E4274995493A}" type="presParOf" srcId="{DE9E0391-1163-4AC9-897E-8F20A204BFA3}" destId="{E0DDDE04-5813-4299-86B4-AB15A219DA87}" srcOrd="1" destOrd="0" presId="urn:microsoft.com/office/officeart/2005/8/layout/default"/>
    <dgm:cxn modelId="{58BDEFCE-3CE8-4596-86BA-1B2D4BCBB771}" type="presParOf" srcId="{DE9E0391-1163-4AC9-897E-8F20A204BFA3}" destId="{7B9AB15B-C778-4449-8683-907BA9559C75}" srcOrd="2" destOrd="0" presId="urn:microsoft.com/office/officeart/2005/8/layout/default"/>
    <dgm:cxn modelId="{EDA9DF81-539E-422C-9CCF-A3E76936E20C}" type="presParOf" srcId="{DE9E0391-1163-4AC9-897E-8F20A204BFA3}" destId="{A9BD0F09-6F42-4CD7-9027-6B8BEBDADCF0}" srcOrd="3" destOrd="0" presId="urn:microsoft.com/office/officeart/2005/8/layout/default"/>
    <dgm:cxn modelId="{5D99500D-929D-4080-B1C5-B5A753015197}" type="presParOf" srcId="{DE9E0391-1163-4AC9-897E-8F20A204BFA3}" destId="{82BC1BFA-468E-428D-97FD-D7FA20141625}" srcOrd="4" destOrd="0" presId="urn:microsoft.com/office/officeart/2005/8/layout/default"/>
    <dgm:cxn modelId="{F3BECFFE-BE1F-407E-9D69-617AA4D3EE19}" type="presParOf" srcId="{DE9E0391-1163-4AC9-897E-8F20A204BFA3}" destId="{14996FD0-BA55-41BF-BCB7-612630037D0F}" srcOrd="5" destOrd="0" presId="urn:microsoft.com/office/officeart/2005/8/layout/default"/>
    <dgm:cxn modelId="{4B58256A-1AC5-42D6-9624-9723185CDD1A}" type="presParOf" srcId="{DE9E0391-1163-4AC9-897E-8F20A204BFA3}" destId="{8D0E14D1-9649-4A67-BBAD-A4BAC06D2E26}" srcOrd="6" destOrd="0" presId="urn:microsoft.com/office/officeart/2005/8/layout/defaul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B4731A-C57B-48C5-B2E3-B77F68B5E7B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BE904-E9ED-4FC7-A86E-63838C91DB53}">
      <dgm:prSet phldrT="[Text]"/>
      <dgm:spPr/>
      <dgm:t>
        <a:bodyPr/>
        <a:lstStyle/>
        <a:p>
          <a:r>
            <a:rPr lang="sr-Latn-RS" smtClean="0"/>
            <a:t>Poredak</a:t>
          </a:r>
          <a:endParaRPr lang="en-US"/>
        </a:p>
      </dgm:t>
    </dgm:pt>
    <dgm:pt modelId="{AADA8140-5845-4F48-8135-99B330013188}" type="parTrans" cxnId="{8F826567-CC8B-46B6-A32E-18CE128F65CE}">
      <dgm:prSet/>
      <dgm:spPr/>
      <dgm:t>
        <a:bodyPr/>
        <a:lstStyle/>
        <a:p>
          <a:endParaRPr lang="en-US"/>
        </a:p>
      </dgm:t>
    </dgm:pt>
    <dgm:pt modelId="{28F81EB0-0FE4-48C5-8945-308D71B3AC9A}" type="sibTrans" cxnId="{8F826567-CC8B-46B6-A32E-18CE128F65CE}">
      <dgm:prSet/>
      <dgm:spPr/>
      <dgm:t>
        <a:bodyPr/>
        <a:lstStyle/>
        <a:p>
          <a:endParaRPr lang="en-US"/>
        </a:p>
      </dgm:t>
    </dgm:pt>
    <dgm:pt modelId="{0C223EA3-AEB7-4821-8D2F-91E7404C4286}">
      <dgm:prSet phldrT="[Text]"/>
      <dgm:spPr/>
      <dgm:t>
        <a:bodyPr/>
        <a:lstStyle/>
        <a:p>
          <a:r>
            <a:rPr lang="sr-Latn-RS" smtClean="0"/>
            <a:t>Bitan</a:t>
          </a:r>
          <a:endParaRPr lang="en-US"/>
        </a:p>
      </dgm:t>
    </dgm:pt>
    <dgm:pt modelId="{0E58DD1E-01B2-4E7E-80F0-E46DBCFFA0E6}" type="parTrans" cxnId="{9981EA44-859C-4EF3-A4E5-C98BA5602EDD}">
      <dgm:prSet/>
      <dgm:spPr/>
      <dgm:t>
        <a:bodyPr/>
        <a:lstStyle/>
        <a:p>
          <a:endParaRPr lang="en-US"/>
        </a:p>
      </dgm:t>
    </dgm:pt>
    <dgm:pt modelId="{185592E5-3675-4555-BD9F-82AB5BB8AAE3}" type="sibTrans" cxnId="{9981EA44-859C-4EF3-A4E5-C98BA5602EDD}">
      <dgm:prSet/>
      <dgm:spPr/>
      <dgm:t>
        <a:bodyPr/>
        <a:lstStyle/>
        <a:p>
          <a:endParaRPr lang="en-US"/>
        </a:p>
      </dgm:t>
    </dgm:pt>
    <dgm:pt modelId="{576357FF-2F88-44ED-94F5-5CE3E85FA47A}">
      <dgm:prSet phldrT="[Text]"/>
      <dgm:spPr/>
      <dgm:t>
        <a:bodyPr/>
        <a:lstStyle/>
        <a:p>
          <a:r>
            <a:rPr lang="sr-Latn-RS" smtClean="0"/>
            <a:t>Nebitan</a:t>
          </a:r>
          <a:endParaRPr lang="en-US"/>
        </a:p>
      </dgm:t>
    </dgm:pt>
    <dgm:pt modelId="{76075602-AFB0-45B8-A7AB-73598A9586EF}" type="parTrans" cxnId="{FEC5C722-84DE-4E22-83E7-1BF854A46252}">
      <dgm:prSet/>
      <dgm:spPr/>
      <dgm:t>
        <a:bodyPr/>
        <a:lstStyle/>
        <a:p>
          <a:endParaRPr lang="en-US"/>
        </a:p>
      </dgm:t>
    </dgm:pt>
    <dgm:pt modelId="{01B80265-D34E-420E-AFF7-B3EE9CB6BB44}" type="sibTrans" cxnId="{FEC5C722-84DE-4E22-83E7-1BF854A46252}">
      <dgm:prSet/>
      <dgm:spPr/>
      <dgm:t>
        <a:bodyPr/>
        <a:lstStyle/>
        <a:p>
          <a:endParaRPr lang="en-US"/>
        </a:p>
      </dgm:t>
    </dgm:pt>
    <dgm:pt modelId="{AD27E0D8-3601-437B-98D9-1748126749FB}" type="pres">
      <dgm:prSet presAssocID="{30B4731A-C57B-48C5-B2E3-B77F68B5E7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2AE491-9372-4A58-9383-BF0002F16763}" type="pres">
      <dgm:prSet presAssocID="{4E5BE904-E9ED-4FC7-A86E-63838C91DB53}" presName="composite" presStyleCnt="0"/>
      <dgm:spPr/>
    </dgm:pt>
    <dgm:pt modelId="{E5ACDCB8-63DE-4A67-B695-5417999D917A}" type="pres">
      <dgm:prSet presAssocID="{4E5BE904-E9ED-4FC7-A86E-63838C91DB53}" presName="parTx" presStyleLbl="alignNode1" presStyleIdx="0" presStyleCnt="1" custLinFactNeighborY="-198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94187-12A9-4E3F-9050-6E3C8196EB17}" type="pres">
      <dgm:prSet presAssocID="{4E5BE904-E9ED-4FC7-A86E-63838C91DB53}" presName="desTx" presStyleLbl="alignAccFollowNode1" presStyleIdx="0" presStyleCnt="1" custLinFactNeighborY="9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C3AD9-1BF7-4364-ABF9-38E98D81EECD}" type="presOf" srcId="{4E5BE904-E9ED-4FC7-A86E-63838C91DB53}" destId="{E5ACDCB8-63DE-4A67-B695-5417999D917A}" srcOrd="0" destOrd="0" presId="urn:microsoft.com/office/officeart/2005/8/layout/hList1"/>
    <dgm:cxn modelId="{FABE71DE-9DF2-43A4-AA89-44F03E45C7BC}" type="presOf" srcId="{0C223EA3-AEB7-4821-8D2F-91E7404C4286}" destId="{73D94187-12A9-4E3F-9050-6E3C8196EB17}" srcOrd="0" destOrd="0" presId="urn:microsoft.com/office/officeart/2005/8/layout/hList1"/>
    <dgm:cxn modelId="{BB31588B-BA84-4347-8EC2-8816FDDED0D1}" type="presOf" srcId="{30B4731A-C57B-48C5-B2E3-B77F68B5E7BC}" destId="{AD27E0D8-3601-437B-98D9-1748126749FB}" srcOrd="0" destOrd="0" presId="urn:microsoft.com/office/officeart/2005/8/layout/hList1"/>
    <dgm:cxn modelId="{8F826567-CC8B-46B6-A32E-18CE128F65CE}" srcId="{30B4731A-C57B-48C5-B2E3-B77F68B5E7BC}" destId="{4E5BE904-E9ED-4FC7-A86E-63838C91DB53}" srcOrd="0" destOrd="0" parTransId="{AADA8140-5845-4F48-8135-99B330013188}" sibTransId="{28F81EB0-0FE4-48C5-8945-308D71B3AC9A}"/>
    <dgm:cxn modelId="{9981EA44-859C-4EF3-A4E5-C98BA5602EDD}" srcId="{4E5BE904-E9ED-4FC7-A86E-63838C91DB53}" destId="{0C223EA3-AEB7-4821-8D2F-91E7404C4286}" srcOrd="0" destOrd="0" parTransId="{0E58DD1E-01B2-4E7E-80F0-E46DBCFFA0E6}" sibTransId="{185592E5-3675-4555-BD9F-82AB5BB8AAE3}"/>
    <dgm:cxn modelId="{24614469-D015-455F-86DF-95592D803257}" type="presOf" srcId="{576357FF-2F88-44ED-94F5-5CE3E85FA47A}" destId="{73D94187-12A9-4E3F-9050-6E3C8196EB17}" srcOrd="0" destOrd="1" presId="urn:microsoft.com/office/officeart/2005/8/layout/hList1"/>
    <dgm:cxn modelId="{FEC5C722-84DE-4E22-83E7-1BF854A46252}" srcId="{4E5BE904-E9ED-4FC7-A86E-63838C91DB53}" destId="{576357FF-2F88-44ED-94F5-5CE3E85FA47A}" srcOrd="1" destOrd="0" parTransId="{76075602-AFB0-45B8-A7AB-73598A9586EF}" sibTransId="{01B80265-D34E-420E-AFF7-B3EE9CB6BB44}"/>
    <dgm:cxn modelId="{C9EA407E-96FE-4AC9-ACEE-B0BDAC4C2028}" type="presParOf" srcId="{AD27E0D8-3601-437B-98D9-1748126749FB}" destId="{862AE491-9372-4A58-9383-BF0002F16763}" srcOrd="0" destOrd="0" presId="urn:microsoft.com/office/officeart/2005/8/layout/hList1"/>
    <dgm:cxn modelId="{CD08B7F5-9BB7-46D5-988C-B2A7C6F5344C}" type="presParOf" srcId="{862AE491-9372-4A58-9383-BF0002F16763}" destId="{E5ACDCB8-63DE-4A67-B695-5417999D917A}" srcOrd="0" destOrd="0" presId="urn:microsoft.com/office/officeart/2005/8/layout/hList1"/>
    <dgm:cxn modelId="{6DE1837F-2308-459A-8B25-7D4207EE4CD6}" type="presParOf" srcId="{862AE491-9372-4A58-9383-BF0002F16763}" destId="{73D94187-12A9-4E3F-9050-6E3C8196EB17}" srcOrd="1" destOrd="0" presId="urn:microsoft.com/office/officeart/2005/8/layout/h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FB3667-2DD9-4338-A111-4DFABF47B3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405E88-28E7-4FBC-90F3-61F83B1D2910}">
      <dgm:prSet phldrT="[Text]"/>
      <dgm:spPr/>
      <dgm:t>
        <a:bodyPr/>
        <a:lstStyle/>
        <a:p>
          <a:r>
            <a:rPr lang="sr-Latn-RS" smtClean="0"/>
            <a:t>Učitavanje</a:t>
          </a:r>
          <a:endParaRPr lang="en-US"/>
        </a:p>
      </dgm:t>
    </dgm:pt>
    <dgm:pt modelId="{F218A1AD-F6B4-497F-A374-94BDE67F783B}" type="parTrans" cxnId="{4AE2AEFD-D55B-4E8E-BEDD-F165F34E23D3}">
      <dgm:prSet/>
      <dgm:spPr/>
      <dgm:t>
        <a:bodyPr/>
        <a:lstStyle/>
        <a:p>
          <a:endParaRPr lang="en-US"/>
        </a:p>
      </dgm:t>
    </dgm:pt>
    <dgm:pt modelId="{4DF2EB6A-8B89-4C82-8ED5-C96B6B61F581}" type="sibTrans" cxnId="{4AE2AEFD-D55B-4E8E-BEDD-F165F34E23D3}">
      <dgm:prSet/>
      <dgm:spPr/>
      <dgm:t>
        <a:bodyPr/>
        <a:lstStyle/>
        <a:p>
          <a:endParaRPr lang="en-US"/>
        </a:p>
      </dgm:t>
    </dgm:pt>
    <dgm:pt modelId="{57201BB9-C043-455A-9ECB-315461B4D45E}">
      <dgm:prSet phldrT="[Text]"/>
      <dgm:spPr/>
      <dgm:t>
        <a:bodyPr/>
        <a:lstStyle/>
        <a:p>
          <a:r>
            <a:rPr lang="sr-Latn-RS" smtClean="0"/>
            <a:t>Izračunavanje</a:t>
          </a:r>
          <a:endParaRPr lang="en-US"/>
        </a:p>
      </dgm:t>
    </dgm:pt>
    <dgm:pt modelId="{2976DBE9-1211-4959-8915-04088D4943E4}" type="parTrans" cxnId="{7656A6C3-C98E-4B0B-BCC5-82F783ECEC03}">
      <dgm:prSet/>
      <dgm:spPr/>
      <dgm:t>
        <a:bodyPr/>
        <a:lstStyle/>
        <a:p>
          <a:endParaRPr lang="en-US"/>
        </a:p>
      </dgm:t>
    </dgm:pt>
    <dgm:pt modelId="{2AD8498A-9864-48FF-80FF-A0EE7A18C18F}" type="sibTrans" cxnId="{7656A6C3-C98E-4B0B-BCC5-82F783ECEC03}">
      <dgm:prSet/>
      <dgm:spPr/>
      <dgm:t>
        <a:bodyPr/>
        <a:lstStyle/>
        <a:p>
          <a:endParaRPr lang="en-US"/>
        </a:p>
      </dgm:t>
    </dgm:pt>
    <dgm:pt modelId="{2D268BBE-6BCE-4157-AF92-B9874B483C4C}">
      <dgm:prSet phldrT="[Text]"/>
      <dgm:spPr/>
      <dgm:t>
        <a:bodyPr/>
        <a:lstStyle/>
        <a:p>
          <a:r>
            <a:rPr lang="sr-Latn-RS" smtClean="0"/>
            <a:t>Štampanje</a:t>
          </a:r>
          <a:endParaRPr lang="en-US"/>
        </a:p>
      </dgm:t>
    </dgm:pt>
    <dgm:pt modelId="{C0A03E10-1181-4A30-AC04-F0A4907B9B92}" type="parTrans" cxnId="{6CBF9DD1-E1EE-4C1F-8482-4D00C4AF3BDA}">
      <dgm:prSet/>
      <dgm:spPr/>
      <dgm:t>
        <a:bodyPr/>
        <a:lstStyle/>
        <a:p>
          <a:endParaRPr lang="en-US"/>
        </a:p>
      </dgm:t>
    </dgm:pt>
    <dgm:pt modelId="{2EFDD73E-8C7D-4D73-B44E-12F8017ABDB2}" type="sibTrans" cxnId="{6CBF9DD1-E1EE-4C1F-8482-4D00C4AF3BDA}">
      <dgm:prSet/>
      <dgm:spPr/>
      <dgm:t>
        <a:bodyPr/>
        <a:lstStyle/>
        <a:p>
          <a:endParaRPr lang="en-US"/>
        </a:p>
      </dgm:t>
    </dgm:pt>
    <dgm:pt modelId="{3B6C4785-75F9-4260-9CC9-DCD624E6F354}" type="pres">
      <dgm:prSet presAssocID="{BCFB3667-2DD9-4338-A111-4DFABF47B3BE}" presName="Name0" presStyleCnt="0">
        <dgm:presLayoutVars>
          <dgm:dir/>
          <dgm:resizeHandles val="exact"/>
        </dgm:presLayoutVars>
      </dgm:prSet>
      <dgm:spPr/>
    </dgm:pt>
    <dgm:pt modelId="{A2CB9747-4B4B-4CCC-A510-513499FF48F4}" type="pres">
      <dgm:prSet presAssocID="{00405E88-28E7-4FBC-90F3-61F83B1D29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42E71-085D-47F6-AF68-E260F81E1F04}" type="pres">
      <dgm:prSet presAssocID="{4DF2EB6A-8B89-4C82-8ED5-C96B6B61F58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EBE644-520D-4654-A2AE-220B51507819}" type="pres">
      <dgm:prSet presAssocID="{4DF2EB6A-8B89-4C82-8ED5-C96B6B61F58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13BB9CD-4C68-463B-B19E-C0E67C77ECF4}" type="pres">
      <dgm:prSet presAssocID="{57201BB9-C043-455A-9ECB-315461B4D4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3334A-C0AD-4955-B123-D7EDED59CC91}" type="pres">
      <dgm:prSet presAssocID="{2AD8498A-9864-48FF-80FF-A0EE7A18C18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D579226-B144-4975-8B0E-E61F1CDC03B2}" type="pres">
      <dgm:prSet presAssocID="{2AD8498A-9864-48FF-80FF-A0EE7A18C18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BF54D44-A374-4888-A774-4A28B749A567}" type="pres">
      <dgm:prSet presAssocID="{2D268BBE-6BCE-4157-AF92-B9874B483C4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E2AEFD-D55B-4E8E-BEDD-F165F34E23D3}" srcId="{BCFB3667-2DD9-4338-A111-4DFABF47B3BE}" destId="{00405E88-28E7-4FBC-90F3-61F83B1D2910}" srcOrd="0" destOrd="0" parTransId="{F218A1AD-F6B4-497F-A374-94BDE67F783B}" sibTransId="{4DF2EB6A-8B89-4C82-8ED5-C96B6B61F581}"/>
    <dgm:cxn modelId="{0366B642-EEF9-430C-8226-715FB008C282}" type="presOf" srcId="{4DF2EB6A-8B89-4C82-8ED5-C96B6B61F581}" destId="{0DEBE644-520D-4654-A2AE-220B51507819}" srcOrd="1" destOrd="0" presId="urn:microsoft.com/office/officeart/2005/8/layout/process1"/>
    <dgm:cxn modelId="{76015923-5C7F-4686-9382-40A990A9E482}" type="presOf" srcId="{2AD8498A-9864-48FF-80FF-A0EE7A18C18F}" destId="{1D579226-B144-4975-8B0E-E61F1CDC03B2}" srcOrd="1" destOrd="0" presId="urn:microsoft.com/office/officeart/2005/8/layout/process1"/>
    <dgm:cxn modelId="{6CBF9DD1-E1EE-4C1F-8482-4D00C4AF3BDA}" srcId="{BCFB3667-2DD9-4338-A111-4DFABF47B3BE}" destId="{2D268BBE-6BCE-4157-AF92-B9874B483C4C}" srcOrd="2" destOrd="0" parTransId="{C0A03E10-1181-4A30-AC04-F0A4907B9B92}" sibTransId="{2EFDD73E-8C7D-4D73-B44E-12F8017ABDB2}"/>
    <dgm:cxn modelId="{7656A6C3-C98E-4B0B-BCC5-82F783ECEC03}" srcId="{BCFB3667-2DD9-4338-A111-4DFABF47B3BE}" destId="{57201BB9-C043-455A-9ECB-315461B4D45E}" srcOrd="1" destOrd="0" parTransId="{2976DBE9-1211-4959-8915-04088D4943E4}" sibTransId="{2AD8498A-9864-48FF-80FF-A0EE7A18C18F}"/>
    <dgm:cxn modelId="{D516E107-C173-4996-99CF-5461631F7A0C}" type="presOf" srcId="{2D268BBE-6BCE-4157-AF92-B9874B483C4C}" destId="{7BF54D44-A374-4888-A774-4A28B749A567}" srcOrd="0" destOrd="0" presId="urn:microsoft.com/office/officeart/2005/8/layout/process1"/>
    <dgm:cxn modelId="{2281BDAB-9BE0-4498-ADB5-48396FF6A8D2}" type="presOf" srcId="{57201BB9-C043-455A-9ECB-315461B4D45E}" destId="{613BB9CD-4C68-463B-B19E-C0E67C77ECF4}" srcOrd="0" destOrd="0" presId="urn:microsoft.com/office/officeart/2005/8/layout/process1"/>
    <dgm:cxn modelId="{4EF7C5F4-58F5-4993-9743-34F25E466CAC}" type="presOf" srcId="{BCFB3667-2DD9-4338-A111-4DFABF47B3BE}" destId="{3B6C4785-75F9-4260-9CC9-DCD624E6F354}" srcOrd="0" destOrd="0" presId="urn:microsoft.com/office/officeart/2005/8/layout/process1"/>
    <dgm:cxn modelId="{83F9A2BE-7355-4933-85C4-BE4EFFDC9686}" type="presOf" srcId="{00405E88-28E7-4FBC-90F3-61F83B1D2910}" destId="{A2CB9747-4B4B-4CCC-A510-513499FF48F4}" srcOrd="0" destOrd="0" presId="urn:microsoft.com/office/officeart/2005/8/layout/process1"/>
    <dgm:cxn modelId="{4ECBB436-B3DD-4A63-A8A5-1196344F3674}" type="presOf" srcId="{4DF2EB6A-8B89-4C82-8ED5-C96B6B61F581}" destId="{90542E71-085D-47F6-AF68-E260F81E1F04}" srcOrd="0" destOrd="0" presId="urn:microsoft.com/office/officeart/2005/8/layout/process1"/>
    <dgm:cxn modelId="{03B665E5-B897-48BB-AE49-2337AC0A2EF8}" type="presOf" srcId="{2AD8498A-9864-48FF-80FF-A0EE7A18C18F}" destId="{C7F3334A-C0AD-4955-B123-D7EDED59CC91}" srcOrd="0" destOrd="0" presId="urn:microsoft.com/office/officeart/2005/8/layout/process1"/>
    <dgm:cxn modelId="{AA52FAD8-AAE0-4D99-8217-FEFDA773E51D}" type="presParOf" srcId="{3B6C4785-75F9-4260-9CC9-DCD624E6F354}" destId="{A2CB9747-4B4B-4CCC-A510-513499FF48F4}" srcOrd="0" destOrd="0" presId="urn:microsoft.com/office/officeart/2005/8/layout/process1"/>
    <dgm:cxn modelId="{2E754349-76A4-45E3-BF9C-0B456652691B}" type="presParOf" srcId="{3B6C4785-75F9-4260-9CC9-DCD624E6F354}" destId="{90542E71-085D-47F6-AF68-E260F81E1F04}" srcOrd="1" destOrd="0" presId="urn:microsoft.com/office/officeart/2005/8/layout/process1"/>
    <dgm:cxn modelId="{EAAB69AD-1416-443B-8D08-A99C9F63EE19}" type="presParOf" srcId="{90542E71-085D-47F6-AF68-E260F81E1F04}" destId="{0DEBE644-520D-4654-A2AE-220B51507819}" srcOrd="0" destOrd="0" presId="urn:microsoft.com/office/officeart/2005/8/layout/process1"/>
    <dgm:cxn modelId="{145F9245-C705-471F-8AA5-89F712B22839}" type="presParOf" srcId="{3B6C4785-75F9-4260-9CC9-DCD624E6F354}" destId="{613BB9CD-4C68-463B-B19E-C0E67C77ECF4}" srcOrd="2" destOrd="0" presId="urn:microsoft.com/office/officeart/2005/8/layout/process1"/>
    <dgm:cxn modelId="{F1D14ACA-9F8F-4324-9E03-EE1DB8A1DDAB}" type="presParOf" srcId="{3B6C4785-75F9-4260-9CC9-DCD624E6F354}" destId="{C7F3334A-C0AD-4955-B123-D7EDED59CC91}" srcOrd="3" destOrd="0" presId="urn:microsoft.com/office/officeart/2005/8/layout/process1"/>
    <dgm:cxn modelId="{88F08D66-2425-48EC-81C8-E799097E8810}" type="presParOf" srcId="{C7F3334A-C0AD-4955-B123-D7EDED59CC91}" destId="{1D579226-B144-4975-8B0E-E61F1CDC03B2}" srcOrd="0" destOrd="0" presId="urn:microsoft.com/office/officeart/2005/8/layout/process1"/>
    <dgm:cxn modelId="{5C462562-1F77-4722-AA40-382741F36C0C}" type="presParOf" srcId="{3B6C4785-75F9-4260-9CC9-DCD624E6F354}" destId="{7BF54D44-A374-4888-A774-4A28B749A567}" srcOrd="4" destOrd="0" presId="urn:microsoft.com/office/officeart/2005/8/layout/process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FB3667-2DD9-4338-A111-4DFABF47B3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405E88-28E7-4FBC-90F3-61F83B1D2910}">
      <dgm:prSet phldrT="[Text]"/>
      <dgm:spPr/>
      <dgm:t>
        <a:bodyPr/>
        <a:lstStyle/>
        <a:p>
          <a:r>
            <a:rPr lang="sr-Latn-RS" smtClean="0"/>
            <a:t>Mesečni</a:t>
          </a:r>
          <a:endParaRPr lang="en-US"/>
        </a:p>
      </dgm:t>
    </dgm:pt>
    <dgm:pt modelId="{F218A1AD-F6B4-497F-A374-94BDE67F783B}" type="parTrans" cxnId="{4AE2AEFD-D55B-4E8E-BEDD-F165F34E23D3}">
      <dgm:prSet/>
      <dgm:spPr/>
      <dgm:t>
        <a:bodyPr/>
        <a:lstStyle/>
        <a:p>
          <a:endParaRPr lang="en-US"/>
        </a:p>
      </dgm:t>
    </dgm:pt>
    <dgm:pt modelId="{4DF2EB6A-8B89-4C82-8ED5-C96B6B61F581}" type="sibTrans" cxnId="{4AE2AEFD-D55B-4E8E-BEDD-F165F34E23D3}">
      <dgm:prSet/>
      <dgm:spPr/>
      <dgm:t>
        <a:bodyPr/>
        <a:lstStyle/>
        <a:p>
          <a:endParaRPr lang="en-US"/>
        </a:p>
      </dgm:t>
    </dgm:pt>
    <dgm:pt modelId="{57201BB9-C043-455A-9ECB-315461B4D45E}">
      <dgm:prSet phldrT="[Text]"/>
      <dgm:spPr/>
      <dgm:t>
        <a:bodyPr/>
        <a:lstStyle/>
        <a:p>
          <a:r>
            <a:rPr lang="sr-Latn-RS" smtClean="0"/>
            <a:t>Kvartalni</a:t>
          </a:r>
          <a:endParaRPr lang="en-US"/>
        </a:p>
      </dgm:t>
    </dgm:pt>
    <dgm:pt modelId="{2976DBE9-1211-4959-8915-04088D4943E4}" type="parTrans" cxnId="{7656A6C3-C98E-4B0B-BCC5-82F783ECEC03}">
      <dgm:prSet/>
      <dgm:spPr/>
      <dgm:t>
        <a:bodyPr/>
        <a:lstStyle/>
        <a:p>
          <a:endParaRPr lang="en-US"/>
        </a:p>
      </dgm:t>
    </dgm:pt>
    <dgm:pt modelId="{2AD8498A-9864-48FF-80FF-A0EE7A18C18F}" type="sibTrans" cxnId="{7656A6C3-C98E-4B0B-BCC5-82F783ECEC03}">
      <dgm:prSet/>
      <dgm:spPr/>
      <dgm:t>
        <a:bodyPr/>
        <a:lstStyle/>
        <a:p>
          <a:endParaRPr lang="en-US"/>
        </a:p>
      </dgm:t>
    </dgm:pt>
    <dgm:pt modelId="{2D268BBE-6BCE-4157-AF92-B9874B483C4C}">
      <dgm:prSet phldrT="[Text]"/>
      <dgm:spPr/>
      <dgm:t>
        <a:bodyPr/>
        <a:lstStyle/>
        <a:p>
          <a:r>
            <a:rPr lang="sr-Latn-RS" smtClean="0"/>
            <a:t>Godišnji</a:t>
          </a:r>
          <a:endParaRPr lang="en-US"/>
        </a:p>
      </dgm:t>
    </dgm:pt>
    <dgm:pt modelId="{C0A03E10-1181-4A30-AC04-F0A4907B9B92}" type="parTrans" cxnId="{6CBF9DD1-E1EE-4C1F-8482-4D00C4AF3BDA}">
      <dgm:prSet/>
      <dgm:spPr/>
      <dgm:t>
        <a:bodyPr/>
        <a:lstStyle/>
        <a:p>
          <a:endParaRPr lang="en-US"/>
        </a:p>
      </dgm:t>
    </dgm:pt>
    <dgm:pt modelId="{2EFDD73E-8C7D-4D73-B44E-12F8017ABDB2}" type="sibTrans" cxnId="{6CBF9DD1-E1EE-4C1F-8482-4D00C4AF3BDA}">
      <dgm:prSet/>
      <dgm:spPr/>
      <dgm:t>
        <a:bodyPr/>
        <a:lstStyle/>
        <a:p>
          <a:endParaRPr lang="en-US"/>
        </a:p>
      </dgm:t>
    </dgm:pt>
    <dgm:pt modelId="{3B6C4785-75F9-4260-9CC9-DCD624E6F354}" type="pres">
      <dgm:prSet presAssocID="{BCFB3667-2DD9-4338-A111-4DFABF47B3BE}" presName="Name0" presStyleCnt="0">
        <dgm:presLayoutVars>
          <dgm:dir/>
          <dgm:resizeHandles val="exact"/>
        </dgm:presLayoutVars>
      </dgm:prSet>
      <dgm:spPr/>
    </dgm:pt>
    <dgm:pt modelId="{A2CB9747-4B4B-4CCC-A510-513499FF48F4}" type="pres">
      <dgm:prSet presAssocID="{00405E88-28E7-4FBC-90F3-61F83B1D29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42E71-085D-47F6-AF68-E260F81E1F04}" type="pres">
      <dgm:prSet presAssocID="{4DF2EB6A-8B89-4C82-8ED5-C96B6B61F58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EBE644-520D-4654-A2AE-220B51507819}" type="pres">
      <dgm:prSet presAssocID="{4DF2EB6A-8B89-4C82-8ED5-C96B6B61F58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13BB9CD-4C68-463B-B19E-C0E67C77ECF4}" type="pres">
      <dgm:prSet presAssocID="{57201BB9-C043-455A-9ECB-315461B4D4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3334A-C0AD-4955-B123-D7EDED59CC91}" type="pres">
      <dgm:prSet presAssocID="{2AD8498A-9864-48FF-80FF-A0EE7A18C18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D579226-B144-4975-8B0E-E61F1CDC03B2}" type="pres">
      <dgm:prSet presAssocID="{2AD8498A-9864-48FF-80FF-A0EE7A18C18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BF54D44-A374-4888-A774-4A28B749A567}" type="pres">
      <dgm:prSet presAssocID="{2D268BBE-6BCE-4157-AF92-B9874B483C4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E2AEFD-D55B-4E8E-BEDD-F165F34E23D3}" srcId="{BCFB3667-2DD9-4338-A111-4DFABF47B3BE}" destId="{00405E88-28E7-4FBC-90F3-61F83B1D2910}" srcOrd="0" destOrd="0" parTransId="{F218A1AD-F6B4-497F-A374-94BDE67F783B}" sibTransId="{4DF2EB6A-8B89-4C82-8ED5-C96B6B61F581}"/>
    <dgm:cxn modelId="{6CBF9DD1-E1EE-4C1F-8482-4D00C4AF3BDA}" srcId="{BCFB3667-2DD9-4338-A111-4DFABF47B3BE}" destId="{2D268BBE-6BCE-4157-AF92-B9874B483C4C}" srcOrd="2" destOrd="0" parTransId="{C0A03E10-1181-4A30-AC04-F0A4907B9B92}" sibTransId="{2EFDD73E-8C7D-4D73-B44E-12F8017ABDB2}"/>
    <dgm:cxn modelId="{EC82994A-C99B-4814-A46C-E141AF00F700}" type="presOf" srcId="{4DF2EB6A-8B89-4C82-8ED5-C96B6B61F581}" destId="{0DEBE644-520D-4654-A2AE-220B51507819}" srcOrd="1" destOrd="0" presId="urn:microsoft.com/office/officeart/2005/8/layout/process1"/>
    <dgm:cxn modelId="{B47EBE6C-539B-43B1-A94C-27DE3EFDD7F4}" type="presOf" srcId="{BCFB3667-2DD9-4338-A111-4DFABF47B3BE}" destId="{3B6C4785-75F9-4260-9CC9-DCD624E6F354}" srcOrd="0" destOrd="0" presId="urn:microsoft.com/office/officeart/2005/8/layout/process1"/>
    <dgm:cxn modelId="{3930D60C-F4CD-440B-82F8-0006220819FD}" type="presOf" srcId="{2AD8498A-9864-48FF-80FF-A0EE7A18C18F}" destId="{C7F3334A-C0AD-4955-B123-D7EDED59CC91}" srcOrd="0" destOrd="0" presId="urn:microsoft.com/office/officeart/2005/8/layout/process1"/>
    <dgm:cxn modelId="{BA92ACD7-5A9B-49D7-A383-17E3FA58EC37}" type="presOf" srcId="{2D268BBE-6BCE-4157-AF92-B9874B483C4C}" destId="{7BF54D44-A374-4888-A774-4A28B749A567}" srcOrd="0" destOrd="0" presId="urn:microsoft.com/office/officeart/2005/8/layout/process1"/>
    <dgm:cxn modelId="{7656A6C3-C98E-4B0B-BCC5-82F783ECEC03}" srcId="{BCFB3667-2DD9-4338-A111-4DFABF47B3BE}" destId="{57201BB9-C043-455A-9ECB-315461B4D45E}" srcOrd="1" destOrd="0" parTransId="{2976DBE9-1211-4959-8915-04088D4943E4}" sibTransId="{2AD8498A-9864-48FF-80FF-A0EE7A18C18F}"/>
    <dgm:cxn modelId="{7CEA9A04-C2E1-4E48-BA74-6C81802B3567}" type="presOf" srcId="{00405E88-28E7-4FBC-90F3-61F83B1D2910}" destId="{A2CB9747-4B4B-4CCC-A510-513499FF48F4}" srcOrd="0" destOrd="0" presId="urn:microsoft.com/office/officeart/2005/8/layout/process1"/>
    <dgm:cxn modelId="{D82803ED-1A06-4176-9443-3247018DA6E7}" type="presOf" srcId="{4DF2EB6A-8B89-4C82-8ED5-C96B6B61F581}" destId="{90542E71-085D-47F6-AF68-E260F81E1F04}" srcOrd="0" destOrd="0" presId="urn:microsoft.com/office/officeart/2005/8/layout/process1"/>
    <dgm:cxn modelId="{1865A56C-9595-4EC7-9411-607CEC613468}" type="presOf" srcId="{2AD8498A-9864-48FF-80FF-A0EE7A18C18F}" destId="{1D579226-B144-4975-8B0E-E61F1CDC03B2}" srcOrd="1" destOrd="0" presId="urn:microsoft.com/office/officeart/2005/8/layout/process1"/>
    <dgm:cxn modelId="{581AF145-094D-49C3-8006-B6280F22C53D}" type="presOf" srcId="{57201BB9-C043-455A-9ECB-315461B4D45E}" destId="{613BB9CD-4C68-463B-B19E-C0E67C77ECF4}" srcOrd="0" destOrd="0" presId="urn:microsoft.com/office/officeart/2005/8/layout/process1"/>
    <dgm:cxn modelId="{311D22C7-0D65-48C7-8F8C-064049ADEDC6}" type="presParOf" srcId="{3B6C4785-75F9-4260-9CC9-DCD624E6F354}" destId="{A2CB9747-4B4B-4CCC-A510-513499FF48F4}" srcOrd="0" destOrd="0" presId="urn:microsoft.com/office/officeart/2005/8/layout/process1"/>
    <dgm:cxn modelId="{A5473E32-3F08-4607-B5E3-4EFB0D0B7548}" type="presParOf" srcId="{3B6C4785-75F9-4260-9CC9-DCD624E6F354}" destId="{90542E71-085D-47F6-AF68-E260F81E1F04}" srcOrd="1" destOrd="0" presId="urn:microsoft.com/office/officeart/2005/8/layout/process1"/>
    <dgm:cxn modelId="{7920A5C2-92F5-4144-A9CA-E0A0572D8E7A}" type="presParOf" srcId="{90542E71-085D-47F6-AF68-E260F81E1F04}" destId="{0DEBE644-520D-4654-A2AE-220B51507819}" srcOrd="0" destOrd="0" presId="urn:microsoft.com/office/officeart/2005/8/layout/process1"/>
    <dgm:cxn modelId="{BE02B086-5E0B-4807-846D-0B8E0B5ABACE}" type="presParOf" srcId="{3B6C4785-75F9-4260-9CC9-DCD624E6F354}" destId="{613BB9CD-4C68-463B-B19E-C0E67C77ECF4}" srcOrd="2" destOrd="0" presId="urn:microsoft.com/office/officeart/2005/8/layout/process1"/>
    <dgm:cxn modelId="{BFA89684-0E80-4CF3-BD91-101C15DE1290}" type="presParOf" srcId="{3B6C4785-75F9-4260-9CC9-DCD624E6F354}" destId="{C7F3334A-C0AD-4955-B123-D7EDED59CC91}" srcOrd="3" destOrd="0" presId="urn:microsoft.com/office/officeart/2005/8/layout/process1"/>
    <dgm:cxn modelId="{54147F84-908C-480A-BA8F-74277562FE57}" type="presParOf" srcId="{C7F3334A-C0AD-4955-B123-D7EDED59CC91}" destId="{1D579226-B144-4975-8B0E-E61F1CDC03B2}" srcOrd="0" destOrd="0" presId="urn:microsoft.com/office/officeart/2005/8/layout/process1"/>
    <dgm:cxn modelId="{6007675B-87A8-4098-9245-3539DFC4383D}" type="presParOf" srcId="{3B6C4785-75F9-4260-9CC9-DCD624E6F354}" destId="{7BF54D44-A374-4888-A774-4A28B749A567}" srcOrd="4" destOrd="0" presId="urn:microsoft.com/office/officeart/2005/8/layout/process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E5151E-808F-4985-A96F-CB8F674C17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BBA18-15FA-4101-8E17-606FD1B3D0D1}">
      <dgm:prSet phldrT="[Text]"/>
      <dgm:spPr/>
      <dgm:t>
        <a:bodyPr/>
        <a:lstStyle/>
        <a:p>
          <a:r>
            <a:rPr lang="sr-Latn-RS" smtClean="0"/>
            <a:t>Koraci</a:t>
          </a:r>
          <a:endParaRPr lang="en-US"/>
        </a:p>
      </dgm:t>
    </dgm:pt>
    <dgm:pt modelId="{1F23D90C-8F93-4D8D-8D49-ED06412B1990}" type="parTrans" cxnId="{E4A05A49-9AB5-40A1-AA4B-7B18C2222788}">
      <dgm:prSet/>
      <dgm:spPr/>
      <dgm:t>
        <a:bodyPr/>
        <a:lstStyle/>
        <a:p>
          <a:endParaRPr lang="en-US"/>
        </a:p>
      </dgm:t>
    </dgm:pt>
    <dgm:pt modelId="{965B1AF7-6C38-4F8E-9425-B6CB224AB4AA}" type="sibTrans" cxnId="{E4A05A49-9AB5-40A1-AA4B-7B18C2222788}">
      <dgm:prSet/>
      <dgm:spPr/>
      <dgm:t>
        <a:bodyPr/>
        <a:lstStyle/>
        <a:p>
          <a:endParaRPr lang="en-US"/>
        </a:p>
      </dgm:t>
    </dgm:pt>
    <dgm:pt modelId="{C94F3EA8-912F-44F2-A68A-81C5559226B0}">
      <dgm:prSet phldrT="[Text]"/>
      <dgm:spPr/>
      <dgm:t>
        <a:bodyPr/>
        <a:lstStyle/>
        <a:p>
          <a:r>
            <a:rPr lang="sr-Latn-RS" smtClean="0"/>
            <a:t>Organizovanje koda</a:t>
          </a:r>
          <a:endParaRPr lang="en-US"/>
        </a:p>
      </dgm:t>
    </dgm:pt>
    <dgm:pt modelId="{136D920F-8190-4A83-9C4A-C42AC6DD4007}" type="parTrans" cxnId="{5C86646A-13EA-4CE7-A810-28883DD08BAB}">
      <dgm:prSet/>
      <dgm:spPr/>
      <dgm:t>
        <a:bodyPr/>
        <a:lstStyle/>
        <a:p>
          <a:endParaRPr lang="en-US"/>
        </a:p>
      </dgm:t>
    </dgm:pt>
    <dgm:pt modelId="{D2A7D70E-25B2-4899-A978-EF84CBAE0D04}" type="sibTrans" cxnId="{5C86646A-13EA-4CE7-A810-28883DD08BAB}">
      <dgm:prSet/>
      <dgm:spPr/>
      <dgm:t>
        <a:bodyPr/>
        <a:lstStyle/>
        <a:p>
          <a:endParaRPr lang="en-US"/>
        </a:p>
      </dgm:t>
    </dgm:pt>
    <dgm:pt modelId="{CECB4944-86A7-40E7-BD96-F936323E7753}">
      <dgm:prSet phldrT="[Text]"/>
      <dgm:spPr/>
      <dgm:t>
        <a:bodyPr/>
        <a:lstStyle/>
        <a:p>
          <a:r>
            <a:rPr lang="sr-Latn-RS" smtClean="0"/>
            <a:t>Imenovanje metoda</a:t>
          </a:r>
          <a:endParaRPr lang="en-US"/>
        </a:p>
      </dgm:t>
    </dgm:pt>
    <dgm:pt modelId="{C68C1B52-74CB-4339-A69D-F396B5ABC422}" type="parTrans" cxnId="{D747CDBF-163C-4653-A2DA-D98AD41BE89A}">
      <dgm:prSet/>
      <dgm:spPr/>
      <dgm:t>
        <a:bodyPr/>
        <a:lstStyle/>
        <a:p>
          <a:endParaRPr lang="en-US"/>
        </a:p>
      </dgm:t>
    </dgm:pt>
    <dgm:pt modelId="{E1348DFF-363C-45FB-81FC-163D26947658}" type="sibTrans" cxnId="{D747CDBF-163C-4653-A2DA-D98AD41BE89A}">
      <dgm:prSet/>
      <dgm:spPr/>
      <dgm:t>
        <a:bodyPr/>
        <a:lstStyle/>
        <a:p>
          <a:endParaRPr lang="en-US"/>
        </a:p>
      </dgm:t>
    </dgm:pt>
    <dgm:pt modelId="{F3302AC7-CEAE-4861-92D6-CFE5886BCC41}">
      <dgm:prSet phldrT="[Text]"/>
      <dgm:spPr/>
      <dgm:t>
        <a:bodyPr/>
        <a:lstStyle/>
        <a:p>
          <a:r>
            <a:rPr lang="sr-Latn-RS" smtClean="0"/>
            <a:t>Upotreba parametara metoda</a:t>
          </a:r>
          <a:endParaRPr lang="en-US"/>
        </a:p>
      </dgm:t>
    </dgm:pt>
    <dgm:pt modelId="{FEA0A32E-A22D-4590-A434-E89B25BDE525}" type="parTrans" cxnId="{7B818C5C-EE40-4E6E-B679-DE028E37996E}">
      <dgm:prSet/>
      <dgm:spPr/>
      <dgm:t>
        <a:bodyPr/>
        <a:lstStyle/>
        <a:p>
          <a:endParaRPr lang="en-US"/>
        </a:p>
      </dgm:t>
    </dgm:pt>
    <dgm:pt modelId="{301DF111-5242-4313-98BA-1EECF3E7B504}" type="sibTrans" cxnId="{7B818C5C-EE40-4E6E-B679-DE028E37996E}">
      <dgm:prSet/>
      <dgm:spPr/>
      <dgm:t>
        <a:bodyPr/>
        <a:lstStyle/>
        <a:p>
          <a:endParaRPr lang="en-US"/>
        </a:p>
      </dgm:t>
    </dgm:pt>
    <dgm:pt modelId="{45F27E36-09F3-4857-8BD0-60F984F676E6}">
      <dgm:prSet phldrT="[Text]"/>
      <dgm:spPr/>
      <dgm:t>
        <a:bodyPr/>
        <a:lstStyle/>
        <a:p>
          <a:r>
            <a:rPr lang="en-US" smtClean="0"/>
            <a:t>Komentarisanje</a:t>
          </a:r>
          <a:endParaRPr lang="en-US"/>
        </a:p>
      </dgm:t>
    </dgm:pt>
    <dgm:pt modelId="{6E78C33C-F985-4555-8A6B-A1EE0E0BC71D}" type="parTrans" cxnId="{3B449402-7A75-426B-A12F-74117518F9E8}">
      <dgm:prSet/>
      <dgm:spPr/>
      <dgm:t>
        <a:bodyPr/>
        <a:lstStyle/>
        <a:p>
          <a:endParaRPr lang="en-US"/>
        </a:p>
      </dgm:t>
    </dgm:pt>
    <dgm:pt modelId="{2DC20B0A-1B99-4CF4-B767-85457CEB2BF1}" type="sibTrans" cxnId="{3B449402-7A75-426B-A12F-74117518F9E8}">
      <dgm:prSet/>
      <dgm:spPr/>
      <dgm:t>
        <a:bodyPr/>
        <a:lstStyle/>
        <a:p>
          <a:endParaRPr lang="en-US"/>
        </a:p>
      </dgm:t>
    </dgm:pt>
    <dgm:pt modelId="{9F168FF0-C2E4-44F4-BC27-C7894298F2BD}">
      <dgm:prSet phldrT="[Text]"/>
      <dgm:spPr/>
      <dgm:t>
        <a:bodyPr/>
        <a:lstStyle/>
        <a:p>
          <a:r>
            <a:rPr lang="en-US" smtClean="0"/>
            <a:t>Provera zavisnosti</a:t>
          </a:r>
          <a:endParaRPr lang="en-US"/>
        </a:p>
      </dgm:t>
    </dgm:pt>
    <dgm:pt modelId="{B911F0BB-ADA7-4E26-96AA-E5426D399BFB}" type="parTrans" cxnId="{BEA2720B-6D79-4D2C-BAD3-620418D5CEA1}">
      <dgm:prSet/>
      <dgm:spPr/>
      <dgm:t>
        <a:bodyPr/>
        <a:lstStyle/>
        <a:p>
          <a:endParaRPr lang="en-US"/>
        </a:p>
      </dgm:t>
    </dgm:pt>
    <dgm:pt modelId="{97E39109-DEA9-4A0D-85DC-B2210BCF75CE}" type="sibTrans" cxnId="{BEA2720B-6D79-4D2C-BAD3-620418D5CEA1}">
      <dgm:prSet/>
      <dgm:spPr/>
      <dgm:t>
        <a:bodyPr/>
        <a:lstStyle/>
        <a:p>
          <a:endParaRPr lang="en-US"/>
        </a:p>
      </dgm:t>
    </dgm:pt>
    <dgm:pt modelId="{2FCC2CA4-4406-4073-8A7B-CCB62D93BAF4}" type="pres">
      <dgm:prSet presAssocID="{46E5151E-808F-4985-A96F-CB8F674C17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BD927C-9B9B-44B0-9C35-3B8AD0C6F97A}" type="pres">
      <dgm:prSet presAssocID="{187BBA18-15FA-4101-8E17-606FD1B3D0D1}" presName="composite" presStyleCnt="0"/>
      <dgm:spPr/>
    </dgm:pt>
    <dgm:pt modelId="{62DB38E7-5B4D-4102-AB8D-D5BE1A9499DB}" type="pres">
      <dgm:prSet presAssocID="{187BBA18-15FA-4101-8E17-606FD1B3D0D1}" presName="parTx" presStyleLbl="alignNode1" presStyleIdx="0" presStyleCnt="1" custLinFactNeighborY="-12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66CD8-966B-4F66-9BDC-17EACCCD1C57}" type="pres">
      <dgm:prSet presAssocID="{187BBA18-15FA-4101-8E17-606FD1B3D0D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2640CE-49DF-4411-9447-2D13B694352F}" type="presOf" srcId="{F3302AC7-CEAE-4861-92D6-CFE5886BCC41}" destId="{61866CD8-966B-4F66-9BDC-17EACCCD1C57}" srcOrd="0" destOrd="2" presId="urn:microsoft.com/office/officeart/2005/8/layout/hList1"/>
    <dgm:cxn modelId="{5C86646A-13EA-4CE7-A810-28883DD08BAB}" srcId="{187BBA18-15FA-4101-8E17-606FD1B3D0D1}" destId="{C94F3EA8-912F-44F2-A68A-81C5559226B0}" srcOrd="0" destOrd="0" parTransId="{136D920F-8190-4A83-9C4A-C42AC6DD4007}" sibTransId="{D2A7D70E-25B2-4899-A978-EF84CBAE0D04}"/>
    <dgm:cxn modelId="{7B818C5C-EE40-4E6E-B679-DE028E37996E}" srcId="{187BBA18-15FA-4101-8E17-606FD1B3D0D1}" destId="{F3302AC7-CEAE-4861-92D6-CFE5886BCC41}" srcOrd="2" destOrd="0" parTransId="{FEA0A32E-A22D-4590-A434-E89B25BDE525}" sibTransId="{301DF111-5242-4313-98BA-1EECF3E7B504}"/>
    <dgm:cxn modelId="{EFFC78ED-189D-45F3-A474-4EC9C2484587}" type="presOf" srcId="{187BBA18-15FA-4101-8E17-606FD1B3D0D1}" destId="{62DB38E7-5B4D-4102-AB8D-D5BE1A9499DB}" srcOrd="0" destOrd="0" presId="urn:microsoft.com/office/officeart/2005/8/layout/hList1"/>
    <dgm:cxn modelId="{E4A05A49-9AB5-40A1-AA4B-7B18C2222788}" srcId="{46E5151E-808F-4985-A96F-CB8F674C1721}" destId="{187BBA18-15FA-4101-8E17-606FD1B3D0D1}" srcOrd="0" destOrd="0" parTransId="{1F23D90C-8F93-4D8D-8D49-ED06412B1990}" sibTransId="{965B1AF7-6C38-4F8E-9425-B6CB224AB4AA}"/>
    <dgm:cxn modelId="{D747CDBF-163C-4653-A2DA-D98AD41BE89A}" srcId="{187BBA18-15FA-4101-8E17-606FD1B3D0D1}" destId="{CECB4944-86A7-40E7-BD96-F936323E7753}" srcOrd="1" destOrd="0" parTransId="{C68C1B52-74CB-4339-A69D-F396B5ABC422}" sibTransId="{E1348DFF-363C-45FB-81FC-163D26947658}"/>
    <dgm:cxn modelId="{3B449402-7A75-426B-A12F-74117518F9E8}" srcId="{187BBA18-15FA-4101-8E17-606FD1B3D0D1}" destId="{45F27E36-09F3-4857-8BD0-60F984F676E6}" srcOrd="3" destOrd="0" parTransId="{6E78C33C-F985-4555-8A6B-A1EE0E0BC71D}" sibTransId="{2DC20B0A-1B99-4CF4-B767-85457CEB2BF1}"/>
    <dgm:cxn modelId="{611121F0-D131-43B4-BA2B-E1AA7F2D07C6}" type="presOf" srcId="{46E5151E-808F-4985-A96F-CB8F674C1721}" destId="{2FCC2CA4-4406-4073-8A7B-CCB62D93BAF4}" srcOrd="0" destOrd="0" presId="urn:microsoft.com/office/officeart/2005/8/layout/hList1"/>
    <dgm:cxn modelId="{3374C4FA-DA82-479A-A0EB-B0C4C0BE5AA1}" type="presOf" srcId="{9F168FF0-C2E4-44F4-BC27-C7894298F2BD}" destId="{61866CD8-966B-4F66-9BDC-17EACCCD1C57}" srcOrd="0" destOrd="4" presId="urn:microsoft.com/office/officeart/2005/8/layout/hList1"/>
    <dgm:cxn modelId="{BEA2720B-6D79-4D2C-BAD3-620418D5CEA1}" srcId="{187BBA18-15FA-4101-8E17-606FD1B3D0D1}" destId="{9F168FF0-C2E4-44F4-BC27-C7894298F2BD}" srcOrd="4" destOrd="0" parTransId="{B911F0BB-ADA7-4E26-96AA-E5426D399BFB}" sibTransId="{97E39109-DEA9-4A0D-85DC-B2210BCF75CE}"/>
    <dgm:cxn modelId="{60F64E11-1568-4605-B917-8FB403E35E43}" type="presOf" srcId="{CECB4944-86A7-40E7-BD96-F936323E7753}" destId="{61866CD8-966B-4F66-9BDC-17EACCCD1C57}" srcOrd="0" destOrd="1" presId="urn:microsoft.com/office/officeart/2005/8/layout/hList1"/>
    <dgm:cxn modelId="{CAF64848-3BB0-4BAC-8B0E-0616240981E8}" type="presOf" srcId="{45F27E36-09F3-4857-8BD0-60F984F676E6}" destId="{61866CD8-966B-4F66-9BDC-17EACCCD1C57}" srcOrd="0" destOrd="3" presId="urn:microsoft.com/office/officeart/2005/8/layout/hList1"/>
    <dgm:cxn modelId="{DA8D6C40-9C03-43EF-BE8B-8EC951CDE31A}" type="presOf" srcId="{C94F3EA8-912F-44F2-A68A-81C5559226B0}" destId="{61866CD8-966B-4F66-9BDC-17EACCCD1C57}" srcOrd="0" destOrd="0" presId="urn:microsoft.com/office/officeart/2005/8/layout/hList1"/>
    <dgm:cxn modelId="{C9DA8AB0-A9A7-43FC-93CE-8E2D50CBC90B}" type="presParOf" srcId="{2FCC2CA4-4406-4073-8A7B-CCB62D93BAF4}" destId="{49BD927C-9B9B-44B0-9C35-3B8AD0C6F97A}" srcOrd="0" destOrd="0" presId="urn:microsoft.com/office/officeart/2005/8/layout/hList1"/>
    <dgm:cxn modelId="{75BD6E5B-9D98-4774-BE11-49348FD1DFC5}" type="presParOf" srcId="{49BD927C-9B9B-44B0-9C35-3B8AD0C6F97A}" destId="{62DB38E7-5B4D-4102-AB8D-D5BE1A9499DB}" srcOrd="0" destOrd="0" presId="urn:microsoft.com/office/officeart/2005/8/layout/hList1"/>
    <dgm:cxn modelId="{477EAEC0-B08F-41F0-898A-B781D016D018}" type="presParOf" srcId="{49BD927C-9B9B-44B0-9C35-3B8AD0C6F97A}" destId="{61866CD8-966B-4F66-9BDC-17EACCCD1C57}" srcOrd="1" destOrd="0" presId="urn:microsoft.com/office/officeart/2005/8/layout/hLis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B83905-F71D-4572-BC86-63263AE72BC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07C64-4FD4-46E5-A6FB-EE29557D5949}">
      <dgm:prSet phldrT="[Text]"/>
      <dgm:spPr/>
      <dgm:t>
        <a:bodyPr/>
        <a:lstStyle/>
        <a:p>
          <a:r>
            <a:rPr lang="sr-Latn-RS" smtClean="0"/>
            <a:t>Troškovi</a:t>
          </a:r>
          <a:endParaRPr lang="en-US"/>
        </a:p>
      </dgm:t>
    </dgm:pt>
    <dgm:pt modelId="{CBB6023D-EB5E-4C6F-B702-0BA9B206BFD9}" type="parTrans" cxnId="{ACD22A14-15E5-40BE-B4A1-1D4C5D7EA3F1}">
      <dgm:prSet/>
      <dgm:spPr/>
      <dgm:t>
        <a:bodyPr/>
        <a:lstStyle/>
        <a:p>
          <a:endParaRPr lang="en-US"/>
        </a:p>
      </dgm:t>
    </dgm:pt>
    <dgm:pt modelId="{42F27E75-C2FC-4760-A2F1-0D7B4627D843}" type="sibTrans" cxnId="{ACD22A14-15E5-40BE-B4A1-1D4C5D7EA3F1}">
      <dgm:prSet/>
      <dgm:spPr/>
      <dgm:t>
        <a:bodyPr/>
        <a:lstStyle/>
        <a:p>
          <a:endParaRPr lang="en-US"/>
        </a:p>
      </dgm:t>
    </dgm:pt>
    <dgm:pt modelId="{28BA2CF4-AAF5-40B2-8DA5-34F340B6D9A4}">
      <dgm:prSet phldrT="[Text]"/>
      <dgm:spPr/>
      <dgm:t>
        <a:bodyPr/>
        <a:lstStyle/>
        <a:p>
          <a:r>
            <a:rPr lang="sr-Latn-RS" smtClean="0"/>
            <a:t>Inicijalizuj</a:t>
          </a:r>
          <a:endParaRPr lang="en-US"/>
        </a:p>
      </dgm:t>
    </dgm:pt>
    <dgm:pt modelId="{DD3E513B-13E4-4929-B457-B347A7B4881B}" type="parTrans" cxnId="{B900460F-61C0-499D-94A8-B18A44FAB83F}">
      <dgm:prSet/>
      <dgm:spPr/>
      <dgm:t>
        <a:bodyPr/>
        <a:lstStyle/>
        <a:p>
          <a:endParaRPr lang="en-US"/>
        </a:p>
      </dgm:t>
    </dgm:pt>
    <dgm:pt modelId="{3DD17DB9-E64E-44A2-B2A1-A81B0B41725C}" type="sibTrans" cxnId="{B900460F-61C0-499D-94A8-B18A44FAB83F}">
      <dgm:prSet/>
      <dgm:spPr/>
      <dgm:t>
        <a:bodyPr/>
        <a:lstStyle/>
        <a:p>
          <a:endParaRPr lang="en-US"/>
        </a:p>
      </dgm:t>
    </dgm:pt>
    <dgm:pt modelId="{0EFE47E6-2614-436A-AA45-240AA3316238}">
      <dgm:prSet phldrT="[Text]"/>
      <dgm:spPr/>
      <dgm:t>
        <a:bodyPr/>
        <a:lstStyle/>
        <a:p>
          <a:r>
            <a:rPr lang="sr-Latn-RS" smtClean="0"/>
            <a:t>Osoblje</a:t>
          </a:r>
          <a:endParaRPr lang="en-US"/>
        </a:p>
      </dgm:t>
    </dgm:pt>
    <dgm:pt modelId="{B57065FD-6CE6-4189-B5D0-5B5158811C9F}" type="parTrans" cxnId="{70B5BFB7-2501-45A5-9721-68BE03D8DACD}">
      <dgm:prSet/>
      <dgm:spPr/>
      <dgm:t>
        <a:bodyPr/>
        <a:lstStyle/>
        <a:p>
          <a:endParaRPr lang="en-US"/>
        </a:p>
      </dgm:t>
    </dgm:pt>
    <dgm:pt modelId="{C40E4874-15B8-41FA-AC26-9D899E920144}" type="sibTrans" cxnId="{70B5BFB7-2501-45A5-9721-68BE03D8DACD}">
      <dgm:prSet/>
      <dgm:spPr/>
      <dgm:t>
        <a:bodyPr/>
        <a:lstStyle/>
        <a:p>
          <a:endParaRPr lang="en-US"/>
        </a:p>
      </dgm:t>
    </dgm:pt>
    <dgm:pt modelId="{57C24932-FE7E-4675-A02A-A83049598543}">
      <dgm:prSet phldrT="[Text]"/>
      <dgm:spPr/>
      <dgm:t>
        <a:bodyPr/>
        <a:lstStyle/>
        <a:p>
          <a:r>
            <a:rPr lang="sr-Latn-RS" smtClean="0"/>
            <a:t>Prikaži</a:t>
          </a:r>
          <a:endParaRPr lang="en-US"/>
        </a:p>
      </dgm:t>
    </dgm:pt>
    <dgm:pt modelId="{CBFF55F1-A570-4471-BEF0-1331A561DCFC}" type="parTrans" cxnId="{10C53743-F9AF-4B49-924D-18D6405DD49A}">
      <dgm:prSet/>
      <dgm:spPr/>
      <dgm:t>
        <a:bodyPr/>
        <a:lstStyle/>
        <a:p>
          <a:endParaRPr lang="en-US"/>
        </a:p>
      </dgm:t>
    </dgm:pt>
    <dgm:pt modelId="{BEC6F816-2FCD-4590-8A18-57A098796126}" type="sibTrans" cxnId="{10C53743-F9AF-4B49-924D-18D6405DD49A}">
      <dgm:prSet/>
      <dgm:spPr/>
      <dgm:t>
        <a:bodyPr/>
        <a:lstStyle/>
        <a:p>
          <a:endParaRPr lang="en-US"/>
        </a:p>
      </dgm:t>
    </dgm:pt>
    <dgm:pt modelId="{68182543-2EA7-4516-B43B-F44137AD97C4}">
      <dgm:prSet phldrT="[Text]"/>
      <dgm:spPr/>
      <dgm:t>
        <a:bodyPr/>
        <a:lstStyle/>
        <a:p>
          <a:r>
            <a:rPr lang="sr-Latn-RS" smtClean="0"/>
            <a:t>Marketing</a:t>
          </a:r>
          <a:endParaRPr lang="en-US"/>
        </a:p>
      </dgm:t>
    </dgm:pt>
    <dgm:pt modelId="{6CBCB964-297C-423B-8EA4-5642D521DB0F}" type="parTrans" cxnId="{35E0A723-BFC5-4309-9DDB-97D669D0E272}">
      <dgm:prSet/>
      <dgm:spPr/>
      <dgm:t>
        <a:bodyPr/>
        <a:lstStyle/>
        <a:p>
          <a:endParaRPr lang="en-US"/>
        </a:p>
      </dgm:t>
    </dgm:pt>
    <dgm:pt modelId="{E774EC9E-8A99-4C75-AA80-502DFE8D7DA0}" type="sibTrans" cxnId="{35E0A723-BFC5-4309-9DDB-97D669D0E272}">
      <dgm:prSet/>
      <dgm:spPr/>
      <dgm:t>
        <a:bodyPr/>
        <a:lstStyle/>
        <a:p>
          <a:endParaRPr lang="en-US"/>
        </a:p>
      </dgm:t>
    </dgm:pt>
    <dgm:pt modelId="{EFFEBEC5-F1BD-4558-B543-3DF30F231C4C}">
      <dgm:prSet phldrT="[Text]"/>
      <dgm:spPr/>
      <dgm:t>
        <a:bodyPr/>
        <a:lstStyle/>
        <a:p>
          <a:r>
            <a:rPr lang="sr-Latn-RS" smtClean="0"/>
            <a:t>Prodaja</a:t>
          </a:r>
          <a:endParaRPr lang="en-US"/>
        </a:p>
      </dgm:t>
    </dgm:pt>
    <dgm:pt modelId="{2D760EAB-95A0-4486-B411-8E8CD772F803}" type="parTrans" cxnId="{172F7CCC-9560-40FA-A0F3-0C970DBC38B8}">
      <dgm:prSet/>
      <dgm:spPr/>
      <dgm:t>
        <a:bodyPr/>
        <a:lstStyle/>
        <a:p>
          <a:endParaRPr lang="en-US"/>
        </a:p>
      </dgm:t>
    </dgm:pt>
    <dgm:pt modelId="{2DFFD9C5-1DE5-474D-B4C3-8FC73A267278}" type="sibTrans" cxnId="{172F7CCC-9560-40FA-A0F3-0C970DBC38B8}">
      <dgm:prSet/>
      <dgm:spPr/>
      <dgm:t>
        <a:bodyPr/>
        <a:lstStyle/>
        <a:p>
          <a:endParaRPr lang="en-US"/>
        </a:p>
      </dgm:t>
    </dgm:pt>
    <dgm:pt modelId="{01D56561-E57C-4518-8A9B-ABAC052CC9EF}">
      <dgm:prSet phldrT="[Text]"/>
      <dgm:spPr/>
      <dgm:t>
        <a:bodyPr/>
        <a:lstStyle/>
        <a:p>
          <a:r>
            <a:rPr lang="sr-Latn-RS" smtClean="0"/>
            <a:t>Putovanja</a:t>
          </a:r>
          <a:endParaRPr lang="en-US"/>
        </a:p>
      </dgm:t>
    </dgm:pt>
    <dgm:pt modelId="{A1059A7D-D960-4EA8-B1A1-E21C9A80AD26}" type="parTrans" cxnId="{67ABEDFB-A6A9-404A-B003-A99CCE1A6E76}">
      <dgm:prSet/>
      <dgm:spPr/>
      <dgm:t>
        <a:bodyPr/>
        <a:lstStyle/>
        <a:p>
          <a:endParaRPr lang="en-US"/>
        </a:p>
      </dgm:t>
    </dgm:pt>
    <dgm:pt modelId="{2CB5A23F-CCBA-4E71-A31C-D80FBB17C085}" type="sibTrans" cxnId="{67ABEDFB-A6A9-404A-B003-A99CCE1A6E76}">
      <dgm:prSet/>
      <dgm:spPr/>
      <dgm:t>
        <a:bodyPr/>
        <a:lstStyle/>
        <a:p>
          <a:endParaRPr lang="en-US"/>
        </a:p>
      </dgm:t>
    </dgm:pt>
    <dgm:pt modelId="{7B05CBCD-FD58-4DB6-BE65-E56DF5A24834}" type="pres">
      <dgm:prSet presAssocID="{49B83905-F71D-4572-BC86-63263AE72BC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0606F1-F9E0-4F29-8992-9D4B68D4B301}" type="pres">
      <dgm:prSet presAssocID="{8BD07C64-4FD4-46E5-A6FB-EE29557D5949}" presName="centerShape" presStyleLbl="node0" presStyleIdx="0" presStyleCnt="1"/>
      <dgm:spPr/>
      <dgm:t>
        <a:bodyPr/>
        <a:lstStyle/>
        <a:p>
          <a:endParaRPr lang="en-US"/>
        </a:p>
      </dgm:t>
    </dgm:pt>
    <dgm:pt modelId="{C1B3B051-AB87-4DE0-8AC3-B95651CB1529}" type="pres">
      <dgm:prSet presAssocID="{DD3E513B-13E4-4929-B457-B347A7B4881B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2B18C593-D1D1-41AD-93AD-5CC54F47ACC6}" type="pres">
      <dgm:prSet presAssocID="{28BA2CF4-AAF5-40B2-8DA5-34F340B6D9A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991FD-ABE6-40AB-90A3-A893FE0E82FE}" type="pres">
      <dgm:prSet presAssocID="{6CBCB964-297C-423B-8EA4-5642D521DB0F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191EF18F-D757-4C46-B8E8-F4E126D4C995}" type="pres">
      <dgm:prSet presAssocID="{68182543-2EA7-4516-B43B-F44137AD97C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AA6C4-F4EC-4EC7-94A9-E9FA5E4BE45E}" type="pres">
      <dgm:prSet presAssocID="{2D760EAB-95A0-4486-B411-8E8CD772F803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4F953C37-3D94-4D21-A06A-350C5D6C4200}" type="pres">
      <dgm:prSet presAssocID="{EFFEBEC5-F1BD-4558-B543-3DF30F231C4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5D5E3-498A-4BA1-8483-984B1AEE4BF7}" type="pres">
      <dgm:prSet presAssocID="{A1059A7D-D960-4EA8-B1A1-E21C9A80AD26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373C00E9-7C14-4A91-971A-A84708F72BA6}" type="pres">
      <dgm:prSet presAssocID="{01D56561-E57C-4518-8A9B-ABAC052CC9E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095CD-6D72-4E19-9881-E8C2A7BA9F9F}" type="pres">
      <dgm:prSet presAssocID="{B57065FD-6CE6-4189-B5D0-5B5158811C9F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60C5D0B0-2E3A-4896-8B95-8F53ADBCD2F4}" type="pres">
      <dgm:prSet presAssocID="{0EFE47E6-2614-436A-AA45-240AA331623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32670-5D33-48C1-83E1-7F08442D7D8F}" type="pres">
      <dgm:prSet presAssocID="{CBFF55F1-A570-4471-BEF0-1331A561DCFC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2D2CDF5E-BE49-4C5B-ACF0-55C980C3F030}" type="pres">
      <dgm:prSet presAssocID="{57C24932-FE7E-4675-A02A-A8304959854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467229-9BCB-4B05-8013-46F7A16C32AD}" type="presOf" srcId="{28BA2CF4-AAF5-40B2-8DA5-34F340B6D9A4}" destId="{2B18C593-D1D1-41AD-93AD-5CC54F47ACC6}" srcOrd="0" destOrd="0" presId="urn:microsoft.com/office/officeart/2005/8/layout/radial4"/>
    <dgm:cxn modelId="{7DCB0977-37AE-44B1-AFD6-98E567FF3DA9}" type="presOf" srcId="{A1059A7D-D960-4EA8-B1A1-E21C9A80AD26}" destId="{E2B5D5E3-498A-4BA1-8483-984B1AEE4BF7}" srcOrd="0" destOrd="0" presId="urn:microsoft.com/office/officeart/2005/8/layout/radial4"/>
    <dgm:cxn modelId="{ACD22A14-15E5-40BE-B4A1-1D4C5D7EA3F1}" srcId="{49B83905-F71D-4572-BC86-63263AE72BC6}" destId="{8BD07C64-4FD4-46E5-A6FB-EE29557D5949}" srcOrd="0" destOrd="0" parTransId="{CBB6023D-EB5E-4C6F-B702-0BA9B206BFD9}" sibTransId="{42F27E75-C2FC-4760-A2F1-0D7B4627D843}"/>
    <dgm:cxn modelId="{F9379042-D147-4608-8FFC-FB9FC1DFBEB3}" type="presOf" srcId="{68182543-2EA7-4516-B43B-F44137AD97C4}" destId="{191EF18F-D757-4C46-B8E8-F4E126D4C995}" srcOrd="0" destOrd="0" presId="urn:microsoft.com/office/officeart/2005/8/layout/radial4"/>
    <dgm:cxn modelId="{4EEE41B3-29AD-48EA-985C-2860BA0E2D2C}" type="presOf" srcId="{B57065FD-6CE6-4189-B5D0-5B5158811C9F}" destId="{23E095CD-6D72-4E19-9881-E8C2A7BA9F9F}" srcOrd="0" destOrd="0" presId="urn:microsoft.com/office/officeart/2005/8/layout/radial4"/>
    <dgm:cxn modelId="{67ABEDFB-A6A9-404A-B003-A99CCE1A6E76}" srcId="{8BD07C64-4FD4-46E5-A6FB-EE29557D5949}" destId="{01D56561-E57C-4518-8A9B-ABAC052CC9EF}" srcOrd="3" destOrd="0" parTransId="{A1059A7D-D960-4EA8-B1A1-E21C9A80AD26}" sibTransId="{2CB5A23F-CCBA-4E71-A31C-D80FBB17C085}"/>
    <dgm:cxn modelId="{70B5BFB7-2501-45A5-9721-68BE03D8DACD}" srcId="{8BD07C64-4FD4-46E5-A6FB-EE29557D5949}" destId="{0EFE47E6-2614-436A-AA45-240AA3316238}" srcOrd="4" destOrd="0" parTransId="{B57065FD-6CE6-4189-B5D0-5B5158811C9F}" sibTransId="{C40E4874-15B8-41FA-AC26-9D899E920144}"/>
    <dgm:cxn modelId="{7DCF7228-D23D-4EA4-8839-D49303D3E10E}" type="presOf" srcId="{0EFE47E6-2614-436A-AA45-240AA3316238}" destId="{60C5D0B0-2E3A-4896-8B95-8F53ADBCD2F4}" srcOrd="0" destOrd="0" presId="urn:microsoft.com/office/officeart/2005/8/layout/radial4"/>
    <dgm:cxn modelId="{E152BED9-0130-41B8-9CB1-E28065121E9E}" type="presOf" srcId="{57C24932-FE7E-4675-A02A-A83049598543}" destId="{2D2CDF5E-BE49-4C5B-ACF0-55C980C3F030}" srcOrd="0" destOrd="0" presId="urn:microsoft.com/office/officeart/2005/8/layout/radial4"/>
    <dgm:cxn modelId="{A6AB4A40-A073-494E-B00B-875751E086CD}" type="presOf" srcId="{DD3E513B-13E4-4929-B457-B347A7B4881B}" destId="{C1B3B051-AB87-4DE0-8AC3-B95651CB1529}" srcOrd="0" destOrd="0" presId="urn:microsoft.com/office/officeart/2005/8/layout/radial4"/>
    <dgm:cxn modelId="{35E0A723-BFC5-4309-9DDB-97D669D0E272}" srcId="{8BD07C64-4FD4-46E5-A6FB-EE29557D5949}" destId="{68182543-2EA7-4516-B43B-F44137AD97C4}" srcOrd="1" destOrd="0" parTransId="{6CBCB964-297C-423B-8EA4-5642D521DB0F}" sibTransId="{E774EC9E-8A99-4C75-AA80-502DFE8D7DA0}"/>
    <dgm:cxn modelId="{C102B27B-D699-4BF2-ADF1-4223895182F4}" type="presOf" srcId="{EFFEBEC5-F1BD-4558-B543-3DF30F231C4C}" destId="{4F953C37-3D94-4D21-A06A-350C5D6C4200}" srcOrd="0" destOrd="0" presId="urn:microsoft.com/office/officeart/2005/8/layout/radial4"/>
    <dgm:cxn modelId="{0106FC05-6358-4AC9-B066-A9478267B1AA}" type="presOf" srcId="{01D56561-E57C-4518-8A9B-ABAC052CC9EF}" destId="{373C00E9-7C14-4A91-971A-A84708F72BA6}" srcOrd="0" destOrd="0" presId="urn:microsoft.com/office/officeart/2005/8/layout/radial4"/>
    <dgm:cxn modelId="{B900460F-61C0-499D-94A8-B18A44FAB83F}" srcId="{8BD07C64-4FD4-46E5-A6FB-EE29557D5949}" destId="{28BA2CF4-AAF5-40B2-8DA5-34F340B6D9A4}" srcOrd="0" destOrd="0" parTransId="{DD3E513B-13E4-4929-B457-B347A7B4881B}" sibTransId="{3DD17DB9-E64E-44A2-B2A1-A81B0B41725C}"/>
    <dgm:cxn modelId="{3667945D-CE58-45A3-B12D-0948E316ABF1}" type="presOf" srcId="{2D760EAB-95A0-4486-B411-8E8CD772F803}" destId="{D1BAA6C4-F4EC-4EC7-94A9-E9FA5E4BE45E}" srcOrd="0" destOrd="0" presId="urn:microsoft.com/office/officeart/2005/8/layout/radial4"/>
    <dgm:cxn modelId="{32FEF26E-9531-4BD1-8164-7F16DD3427D2}" type="presOf" srcId="{6CBCB964-297C-423B-8EA4-5642D521DB0F}" destId="{765991FD-ABE6-40AB-90A3-A893FE0E82FE}" srcOrd="0" destOrd="0" presId="urn:microsoft.com/office/officeart/2005/8/layout/radial4"/>
    <dgm:cxn modelId="{10C53743-F9AF-4B49-924D-18D6405DD49A}" srcId="{8BD07C64-4FD4-46E5-A6FB-EE29557D5949}" destId="{57C24932-FE7E-4675-A02A-A83049598543}" srcOrd="5" destOrd="0" parTransId="{CBFF55F1-A570-4471-BEF0-1331A561DCFC}" sibTransId="{BEC6F816-2FCD-4590-8A18-57A098796126}"/>
    <dgm:cxn modelId="{D47D1EC8-0DD4-4C3D-B087-3CE5338E0214}" type="presOf" srcId="{8BD07C64-4FD4-46E5-A6FB-EE29557D5949}" destId="{4E0606F1-F9E0-4F29-8992-9D4B68D4B301}" srcOrd="0" destOrd="0" presId="urn:microsoft.com/office/officeart/2005/8/layout/radial4"/>
    <dgm:cxn modelId="{2110CB8B-E989-49AE-92FE-5D12DA7E03BF}" type="presOf" srcId="{49B83905-F71D-4572-BC86-63263AE72BC6}" destId="{7B05CBCD-FD58-4DB6-BE65-E56DF5A24834}" srcOrd="0" destOrd="0" presId="urn:microsoft.com/office/officeart/2005/8/layout/radial4"/>
    <dgm:cxn modelId="{172F7CCC-9560-40FA-A0F3-0C970DBC38B8}" srcId="{8BD07C64-4FD4-46E5-A6FB-EE29557D5949}" destId="{EFFEBEC5-F1BD-4558-B543-3DF30F231C4C}" srcOrd="2" destOrd="0" parTransId="{2D760EAB-95A0-4486-B411-8E8CD772F803}" sibTransId="{2DFFD9C5-1DE5-474D-B4C3-8FC73A267278}"/>
    <dgm:cxn modelId="{5018609C-30F9-4DA8-81C4-EECE2510EED8}" type="presOf" srcId="{CBFF55F1-A570-4471-BEF0-1331A561DCFC}" destId="{C3632670-5D33-48C1-83E1-7F08442D7D8F}" srcOrd="0" destOrd="0" presId="urn:microsoft.com/office/officeart/2005/8/layout/radial4"/>
    <dgm:cxn modelId="{24D7A876-54C2-4AC9-9485-A36772799B73}" type="presParOf" srcId="{7B05CBCD-FD58-4DB6-BE65-E56DF5A24834}" destId="{4E0606F1-F9E0-4F29-8992-9D4B68D4B301}" srcOrd="0" destOrd="0" presId="urn:microsoft.com/office/officeart/2005/8/layout/radial4"/>
    <dgm:cxn modelId="{07DE25CF-84AE-4CFE-8AE2-A20EF492831A}" type="presParOf" srcId="{7B05CBCD-FD58-4DB6-BE65-E56DF5A24834}" destId="{C1B3B051-AB87-4DE0-8AC3-B95651CB1529}" srcOrd="1" destOrd="0" presId="urn:microsoft.com/office/officeart/2005/8/layout/radial4"/>
    <dgm:cxn modelId="{B5AB2C91-37CA-4068-A9EC-31E2C126275E}" type="presParOf" srcId="{7B05CBCD-FD58-4DB6-BE65-E56DF5A24834}" destId="{2B18C593-D1D1-41AD-93AD-5CC54F47ACC6}" srcOrd="2" destOrd="0" presId="urn:microsoft.com/office/officeart/2005/8/layout/radial4"/>
    <dgm:cxn modelId="{34712B2A-8AFD-4D0D-AEF7-397A42A90E5C}" type="presParOf" srcId="{7B05CBCD-FD58-4DB6-BE65-E56DF5A24834}" destId="{765991FD-ABE6-40AB-90A3-A893FE0E82FE}" srcOrd="3" destOrd="0" presId="urn:microsoft.com/office/officeart/2005/8/layout/radial4"/>
    <dgm:cxn modelId="{DA598C72-EDBC-4AA4-8756-E3DFC9695809}" type="presParOf" srcId="{7B05CBCD-FD58-4DB6-BE65-E56DF5A24834}" destId="{191EF18F-D757-4C46-B8E8-F4E126D4C995}" srcOrd="4" destOrd="0" presId="urn:microsoft.com/office/officeart/2005/8/layout/radial4"/>
    <dgm:cxn modelId="{CBDD86DE-5BB8-4BB9-A0DE-84D32FDDDEE1}" type="presParOf" srcId="{7B05CBCD-FD58-4DB6-BE65-E56DF5A24834}" destId="{D1BAA6C4-F4EC-4EC7-94A9-E9FA5E4BE45E}" srcOrd="5" destOrd="0" presId="urn:microsoft.com/office/officeart/2005/8/layout/radial4"/>
    <dgm:cxn modelId="{84AF5C34-A473-4B29-9DDC-DBF30733920A}" type="presParOf" srcId="{7B05CBCD-FD58-4DB6-BE65-E56DF5A24834}" destId="{4F953C37-3D94-4D21-A06A-350C5D6C4200}" srcOrd="6" destOrd="0" presId="urn:microsoft.com/office/officeart/2005/8/layout/radial4"/>
    <dgm:cxn modelId="{75F22D24-01AD-4ACE-B6A4-60BC4C573E43}" type="presParOf" srcId="{7B05CBCD-FD58-4DB6-BE65-E56DF5A24834}" destId="{E2B5D5E3-498A-4BA1-8483-984B1AEE4BF7}" srcOrd="7" destOrd="0" presId="urn:microsoft.com/office/officeart/2005/8/layout/radial4"/>
    <dgm:cxn modelId="{2EA25EBD-D8E5-466E-9094-0425C86AFD7A}" type="presParOf" srcId="{7B05CBCD-FD58-4DB6-BE65-E56DF5A24834}" destId="{373C00E9-7C14-4A91-971A-A84708F72BA6}" srcOrd="8" destOrd="0" presId="urn:microsoft.com/office/officeart/2005/8/layout/radial4"/>
    <dgm:cxn modelId="{B14A0FF4-F246-4B0C-ABB2-B2B2BF22755F}" type="presParOf" srcId="{7B05CBCD-FD58-4DB6-BE65-E56DF5A24834}" destId="{23E095CD-6D72-4E19-9881-E8C2A7BA9F9F}" srcOrd="9" destOrd="0" presId="urn:microsoft.com/office/officeart/2005/8/layout/radial4"/>
    <dgm:cxn modelId="{96F914E4-D209-4279-9229-C0DB53888876}" type="presParOf" srcId="{7B05CBCD-FD58-4DB6-BE65-E56DF5A24834}" destId="{60C5D0B0-2E3A-4896-8B95-8F53ADBCD2F4}" srcOrd="10" destOrd="0" presId="urn:microsoft.com/office/officeart/2005/8/layout/radial4"/>
    <dgm:cxn modelId="{3278160C-4735-4770-8F90-A1421FE21E78}" type="presParOf" srcId="{7B05CBCD-FD58-4DB6-BE65-E56DF5A24834}" destId="{C3632670-5D33-48C1-83E1-7F08442D7D8F}" srcOrd="11" destOrd="0" presId="urn:microsoft.com/office/officeart/2005/8/layout/radial4"/>
    <dgm:cxn modelId="{F6B45833-D324-4003-9D0E-CC062867DA33}" type="presParOf" srcId="{7B05CBCD-FD58-4DB6-BE65-E56DF5A24834}" destId="{2D2CDF5E-BE49-4C5B-ACF0-55C980C3F030}" srcOrd="12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8D7A1-F70D-4D21-B4F8-B3EB5A56110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D532-D754-443D-8A17-8361515C1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8D532-D754-443D-8A17-8361515C17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diagramLayout" Target="../diagrams/layout10.xml"/><Relationship Id="rId7" Type="http://schemas.openxmlformats.org/officeDocument/2006/relationships/diagramLayout" Target="../diagrams/layout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Colors" Target="../diagrams/colors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diagramLayout" Target="../diagrams/layout12.xml"/><Relationship Id="rId7" Type="http://schemas.openxmlformats.org/officeDocument/2006/relationships/diagramLayout" Target="../diagrams/layout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diagramColors" Target="../diagrams/colors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diagramLayout" Target="../diagrams/layout15.xml"/><Relationship Id="rId7" Type="http://schemas.openxmlformats.org/officeDocument/2006/relationships/diagramLayout" Target="../diagrams/layout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diagramColors" Target="../diagrams/colors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829761"/>
          </a:xfrm>
        </p:spPr>
        <p:txBody>
          <a:bodyPr/>
          <a:lstStyle/>
          <a:p>
            <a:r>
              <a:rPr lang="en-US" smtClean="0"/>
              <a:t>Organizovanje </a:t>
            </a:r>
            <a:br>
              <a:rPr lang="en-US" smtClean="0"/>
            </a:br>
            <a:r>
              <a:rPr lang="en-US" smtClean="0"/>
              <a:t>pravolinijskog koda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352800"/>
            <a:ext cx="3733800" cy="818704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Lazar Mrkela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52600" y="5943600"/>
            <a:ext cx="6553200" cy="381000"/>
          </a:xfrm>
          <a:prstGeom prst="rect">
            <a:avLst/>
          </a:prstGeom>
        </p:spPr>
        <p:txBody>
          <a:bodyPr vert="horz" lIns="45720" rIns="45720">
            <a:noAutofit/>
          </a:bodyPr>
          <a:lstStyle/>
          <a:p>
            <a:pPr marR="64008" lvl="0" algn="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400" smtClean="0"/>
              <a:t>Organizing Straight-Line Code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52600" y="6324600"/>
            <a:ext cx="6553200" cy="304800"/>
          </a:xfrm>
          <a:prstGeom prst="rect">
            <a:avLst/>
          </a:prstGeom>
        </p:spPr>
        <p:txBody>
          <a:bodyPr vert="horz" lIns="45720" rIns="45720">
            <a:noAutofit/>
          </a:bodyPr>
          <a:lstStyle/>
          <a:p>
            <a:pPr marR="64008" lvl="0" algn="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Chapter 14, Code Complete by Steven C. McConnell</a:t>
            </a:r>
            <a:endParaRPr kumimoji="0" lang="en-US" b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steve_mcconne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571" y="5958004"/>
            <a:ext cx="613029" cy="7475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62400"/>
            <a:ext cx="8302752" cy="2362200"/>
          </a:xfrm>
        </p:spPr>
        <p:txBody>
          <a:bodyPr>
            <a:normAutofit fontScale="70000" lnSpcReduction="20000"/>
          </a:bodyPr>
          <a:lstStyle/>
          <a:p>
            <a:r>
              <a:rPr lang="en-US" sz="3100" smtClean="0"/>
              <a:t>Neprirodno je da metod </a:t>
            </a:r>
            <a:r>
              <a:rPr lang="sr-Latn-RS" sz="2300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IzracunajTroskoveMarketinga</a:t>
            </a:r>
            <a:r>
              <a:rPr lang="en-US" sz="3100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smtClean="0">
                <a:solidFill>
                  <a:schemeClr val="tx1">
                    <a:lumMod val="95000"/>
                    <a:lumOff val="5000"/>
                  </a:schemeClr>
                </a:solidFill>
                <a:cs typeface="Consolas" pitchFamily="49" charset="0"/>
              </a:rPr>
              <a:t>vr</a:t>
            </a:r>
            <a:r>
              <a:rPr lang="sr-Latn-RS" sz="3100" smtClean="0">
                <a:solidFill>
                  <a:schemeClr val="tx1">
                    <a:lumMod val="95000"/>
                    <a:lumOff val="5000"/>
                  </a:schemeClr>
                </a:solidFill>
                <a:cs typeface="Consolas" pitchFamily="49" charset="0"/>
              </a:rPr>
              <a:t>ši i inicijalizaciju podataka</a:t>
            </a:r>
          </a:p>
          <a:p>
            <a:r>
              <a:rPr lang="sr-Latn-RS" sz="3100" smtClean="0">
                <a:solidFill>
                  <a:schemeClr val="tx1">
                    <a:lumMod val="95000"/>
                    <a:lumOff val="5000"/>
                  </a:schemeClr>
                </a:solidFill>
                <a:cs typeface="Consolas" pitchFamily="49" charset="0"/>
              </a:rPr>
              <a:t>Svi metodi samo računaju neku vrstu troškova, takvo ponašanje se očekuje i od metoda koji računa troškove marketinga</a:t>
            </a:r>
          </a:p>
          <a:p>
            <a:r>
              <a:rPr lang="sr-Latn-RS" sz="3100" smtClean="0">
                <a:cs typeface="Consolas" pitchFamily="49" charset="0"/>
              </a:rPr>
              <a:t>Izdvaja se poseban metod koji inicijalizuje podatke i njegovo ime jasno govori da on prvi treba da se poziva</a:t>
            </a:r>
          </a:p>
          <a:p>
            <a:pPr>
              <a:buNone/>
            </a:pP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Organizovanje koda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400" y="1905000"/>
            <a:ext cx="4191000" cy="1754326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</a:t>
            </a:r>
            <a:r>
              <a:rPr lang="en-US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InicijalizujPodatke</a:t>
            </a:r>
          </a:p>
          <a:p>
            <a:pPr lvl="0"/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</a:t>
            </a: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IzracunajTroskoveMarketinga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IzracunajTroskoveProdaje</a:t>
            </a:r>
          </a:p>
          <a:p>
            <a:pPr lvl="0"/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IzracunajTroskovePutovanja</a:t>
            </a:r>
          </a:p>
          <a:p>
            <a:pPr lvl="0"/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sr-Latn-RS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IzracunajTroskoveOsoblja</a:t>
            </a:r>
          </a:p>
          <a:p>
            <a:pPr lvl="0"/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sr-Latn-RS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PrikaziUkupanTrosak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5200"/>
            <a:ext cx="8686800" cy="2667000"/>
          </a:xfrm>
        </p:spPr>
        <p:txBody>
          <a:bodyPr>
            <a:normAutofit fontScale="77500" lnSpcReduction="20000"/>
          </a:bodyPr>
          <a:lstStyle/>
          <a:p>
            <a:r>
              <a:rPr lang="sr-Latn-RS" smtClean="0"/>
              <a:t>Ime treba da opisuje šta metod radi</a:t>
            </a:r>
          </a:p>
          <a:p>
            <a:r>
              <a:rPr lang="sr-Latn-RS" smtClean="0"/>
              <a:t>Ime </a:t>
            </a:r>
            <a:r>
              <a:rPr lang="sr-Latn-RS" sz="1900" i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IzracunajTroskoveMarketinga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800" smtClean="0">
                <a:solidFill>
                  <a:schemeClr val="tx1">
                    <a:lumMod val="95000"/>
                    <a:lumOff val="5000"/>
                  </a:schemeClr>
                </a:solidFill>
                <a:cs typeface="Consolas" pitchFamily="49" charset="0"/>
              </a:rPr>
              <a:t>nije dobro jer metod pored toga što izračunava troškove marketinga dodatno i inicijalizuje podatke</a:t>
            </a:r>
          </a:p>
          <a:p>
            <a:r>
              <a:rPr lang="sr-Latn-RS" sz="2800" smtClean="0">
                <a:solidFill>
                  <a:schemeClr val="tx1">
                    <a:lumMod val="95000"/>
                    <a:lumOff val="5000"/>
                  </a:schemeClr>
                </a:solidFill>
                <a:cs typeface="Consolas" pitchFamily="49" charset="0"/>
              </a:rPr>
              <a:t>Moguće rešenje je novo ime </a:t>
            </a:r>
            <a:r>
              <a:rPr lang="sr-Latn-RS" sz="2100" i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InicijalizujPodatkeIzracunajTroskoveMarketinga</a:t>
            </a:r>
          </a:p>
          <a:p>
            <a:r>
              <a:rPr lang="sr-Latn-RS" smtClean="0">
                <a:cs typeface="Consolas" pitchFamily="49" charset="0"/>
              </a:rPr>
              <a:t>Svakako bolje je prethodno predloženo izdvajanje posebnog metoda za inicijalizaciju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Imenovanje metoda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1676400"/>
            <a:ext cx="4191000" cy="1477328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 </a:t>
            </a:r>
            <a:r>
              <a:rPr lang="sr-Latn-R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IzracunajTroskoveMarketinga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IzracunajTroskoveProdaje</a:t>
            </a:r>
          </a:p>
          <a:p>
            <a:pPr lvl="0"/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IzracunajTroskovePutovanja</a:t>
            </a:r>
          </a:p>
          <a:p>
            <a:pPr lvl="0"/>
            <a:r>
              <a:rPr lang="sr-Latn-RS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4: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IzracunajTroskoveOsoblja</a:t>
            </a:r>
          </a:p>
          <a:p>
            <a:pPr lvl="0"/>
            <a:r>
              <a:rPr lang="sr-Latn-RS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5: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PrikaziUkupanTrosak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343400" cy="2057400"/>
          </a:xfrm>
        </p:spPr>
        <p:txBody>
          <a:bodyPr>
            <a:normAutofit fontScale="77500" lnSpcReduction="20000"/>
          </a:bodyPr>
          <a:lstStyle/>
          <a:p>
            <a:r>
              <a:rPr lang="sr-Latn-RS" sz="2800" smtClean="0">
                <a:cs typeface="Consolas" pitchFamily="49" charset="0"/>
              </a:rPr>
              <a:t>Na osnovu ovog koda ne možemo da zaključimo da li neke metode koriste iste podatke</a:t>
            </a:r>
          </a:p>
          <a:p>
            <a:r>
              <a:rPr lang="sr-Latn-RS" sz="2800" smtClean="0">
                <a:cs typeface="Consolas" pitchFamily="49" charset="0"/>
              </a:rPr>
              <a:t>Prikazati razmenu podataka između metoda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Upotreba parametara metoda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3581400" cy="156966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</a:t>
            </a:r>
            <a:r>
              <a:rPr lang="en-U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InicijalizujPodatke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IzracunajTroskoveMarketinga</a:t>
            </a:r>
            <a:r>
              <a:rPr lang="sr-Latn-RS" sz="1600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z="1600" smtClean="0">
                <a:latin typeface="Consolas" pitchFamily="49" charset="0"/>
                <a:cs typeface="Consolas" pitchFamily="49" charset="0"/>
              </a:rPr>
            </a:br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IzracunajTroskoveProdaje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IzracunajTroskovePutovanja</a:t>
            </a:r>
          </a:p>
          <a:p>
            <a:pPr lvl="0"/>
            <a:r>
              <a:rPr lang="en-U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sr-Latn-R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IzracunajTroskoveOsoblja</a:t>
            </a:r>
          </a:p>
          <a:p>
            <a:pPr lvl="0"/>
            <a:r>
              <a:rPr lang="en-U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sr-Latn-R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PrikaziUkupanTrosak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667000" y="3733800"/>
          <a:ext cx="5105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0" y="4191000"/>
            <a:ext cx="6400800" cy="1143000"/>
          </a:xfrm>
        </p:spPr>
        <p:txBody>
          <a:bodyPr>
            <a:normAutofit fontScale="85000" lnSpcReduction="10000"/>
          </a:bodyPr>
          <a:lstStyle/>
          <a:p>
            <a:r>
              <a:rPr lang="sr-Latn-RS" sz="2800" smtClean="0">
                <a:cs typeface="Consolas" pitchFamily="49" charset="0"/>
              </a:rPr>
              <a:t>Vidi se da metode rade nad istim podacima</a:t>
            </a:r>
          </a:p>
          <a:p>
            <a:r>
              <a:rPr lang="sr-Latn-RS" sz="2800" smtClean="0">
                <a:cs typeface="Consolas" pitchFamily="49" charset="0"/>
              </a:rPr>
              <a:t>Moguće da je redosled izvršavanja bitan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Upotreba parametara metoda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2057400"/>
            <a:ext cx="4935072" cy="156966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</a:t>
            </a:r>
            <a:r>
              <a:rPr lang="en-U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InicijalizujPodatke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smtClean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IzracunajTroskoveMarketinga (</a:t>
            </a:r>
            <a:r>
              <a:rPr lang="sr-Latn-RS" sz="160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sr-Latn-RS" sz="1600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z="1600" smtClean="0">
                <a:latin typeface="Consolas" pitchFamily="49" charset="0"/>
                <a:cs typeface="Consolas" pitchFamily="49" charset="0"/>
              </a:rPr>
            </a:br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IzracunajTroskoveProdaje (</a:t>
            </a:r>
            <a:r>
              <a:rPr lang="sr-Latn-RS" sz="160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IzracunajTroskovePutovanja (</a:t>
            </a:r>
            <a:r>
              <a:rPr lang="sr-Latn-RS" sz="160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/>
            <a:r>
              <a:rPr lang="en-U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sr-Latn-R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IzracunajTroskoveOsoblja (</a:t>
            </a:r>
            <a:r>
              <a:rPr lang="sr-Latn-RS" sz="160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/>
            <a:r>
              <a:rPr lang="en-U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sr-Latn-R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PrikaziUkupanTrosak (</a:t>
            </a:r>
            <a:r>
              <a:rPr lang="sr-Latn-RS" sz="160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Upotreba parametara metoda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1905000"/>
            <a:ext cx="6019800" cy="156966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</a:t>
            </a:r>
            <a:r>
              <a:rPr lang="en-U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sr-Latn-R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InicijalizujPodatke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smtClean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sr-Latn-R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IzracunajTroskoveMarketinga (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sr-Latn-RS" sz="1600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z="1600" smtClean="0">
                <a:latin typeface="Consolas" pitchFamily="49" charset="0"/>
                <a:cs typeface="Consolas" pitchFamily="49" charset="0"/>
              </a:rPr>
            </a:br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sr-Latn-R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IzracunajTroskoveProdaje (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sr-Latn-R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IzracunajTroskovePutovanja (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sr-Latn-RS" sz="1600" b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IzracunajTroskoveOsoblja (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PrikaziUkupanTrosak (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troskovi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idx="1"/>
          </p:nvPr>
        </p:nvSpPr>
        <p:spPr>
          <a:xfrm>
            <a:off x="1371600" y="4038600"/>
            <a:ext cx="7010400" cy="2438400"/>
          </a:xfrm>
        </p:spPr>
        <p:txBody>
          <a:bodyPr>
            <a:normAutofit/>
          </a:bodyPr>
          <a:lstStyle/>
          <a:p>
            <a:pPr lvl="0"/>
            <a:r>
              <a:rPr lang="vi-VN" sz="2400" smtClean="0"/>
              <a:t>Metode uzimaju zajednički podatak troskovi kao ulaz i vraćaju ažurarani podatak</a:t>
            </a:r>
          </a:p>
          <a:p>
            <a:pPr lvl="0"/>
            <a:r>
              <a:rPr lang="vi-VN" sz="2400" smtClean="0"/>
              <a:t>Jasnije se naznačava zavisnost među metodama</a:t>
            </a:r>
          </a:p>
          <a:p>
            <a:pPr lvl="0"/>
            <a:r>
              <a:rPr lang="vi-VN" sz="2400" smtClean="0"/>
              <a:t>Jasno se vidi da je redosled izvršavanja bitan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892491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Podaci ne sugeri</a:t>
            </a:r>
            <a:r>
              <a:rPr lang="sr-Latn-RS" smtClean="0"/>
              <a:t>šu neki određeni raspored</a:t>
            </a:r>
          </a:p>
          <a:p>
            <a:r>
              <a:rPr lang="sr-Latn-RS" smtClean="0"/>
              <a:t>Kod implicira da redosled izvršavanja prve četiri naredbe nije bitan</a:t>
            </a:r>
          </a:p>
          <a:p>
            <a:r>
              <a:rPr lang="sr-Latn-RS" smtClean="0"/>
              <a:t>Peta naredba koristi podatke prethodnih. Zaključujemo da se ona mora izvršiti na kraju.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Upotreba parametara metoda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905000"/>
            <a:ext cx="6858000" cy="132343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IzracunajTroskoveMarketinga (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marketing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sr-Latn-RS" sz="1600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z="1600" smtClean="0">
                <a:latin typeface="Consolas" pitchFamily="49" charset="0"/>
                <a:cs typeface="Consolas" pitchFamily="49" charset="0"/>
              </a:rPr>
            </a:br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IzracunajTroskoveProdaje (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prodaja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IzracunajTroskovePutovanja (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putovanja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sr-Latn-R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IzracunajTroskoveOsoblja (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osoblje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PrikaziUkupanTrosak (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marketing,prodaja,putovanja,osoblje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sr-Latn-RS" smtClean="0"/>
              <a:t>Pokušati sa pisanjem naredbi čiji redo</a:t>
            </a:r>
            <a:r>
              <a:rPr lang="en-US" smtClean="0"/>
              <a:t>sl</a:t>
            </a:r>
            <a:r>
              <a:rPr lang="sr-Latn-RS" smtClean="0"/>
              <a:t>ed nije bitan</a:t>
            </a:r>
          </a:p>
          <a:p>
            <a:pPr marL="624078" indent="-514350">
              <a:buFont typeface="+mj-lt"/>
              <a:buAutoNum type="arabicPeriod"/>
            </a:pPr>
            <a:r>
              <a:rPr lang="sr-Latn-RS" smtClean="0"/>
              <a:t>Pisati kod tako da zavisnost među naredbama bude očigledna</a:t>
            </a:r>
          </a:p>
          <a:p>
            <a:pPr marL="624078" indent="-514350">
              <a:buFont typeface="+mj-lt"/>
              <a:buAutoNum type="arabicPeriod"/>
            </a:pPr>
            <a:r>
              <a:rPr lang="sr-Latn-RS" smtClean="0"/>
              <a:t>Eksplicitno dokumentovanjem naglasiti postojeće zavisnosti</a:t>
            </a:r>
          </a:p>
          <a:p>
            <a:pPr marL="624078" indent="-514350">
              <a:buNone/>
            </a:pPr>
            <a:endParaRPr lang="sr-Latn-RS" smtClean="0"/>
          </a:p>
          <a:p>
            <a:r>
              <a:rPr lang="sr-Latn-RS" smtClean="0"/>
              <a:t>Kada ne možemo da popravimo kod</a:t>
            </a:r>
          </a:p>
          <a:p>
            <a:r>
              <a:rPr lang="sr-Latn-RS" smtClean="0"/>
              <a:t>Ublažavanje slabosti koda</a:t>
            </a:r>
          </a:p>
          <a:p>
            <a:endParaRPr lang="sr-Latn-R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Komentarisanje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formation_order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657600"/>
            <a:ext cx="3124200" cy="1895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 - OpenGL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3200400" cy="64633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glTranslatef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(10,0,0);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glRotatef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(45,0,0,1);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438400"/>
            <a:ext cx="3200400" cy="64633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glRotatef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(45,0,0,1);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glTranslatef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(10,0,0);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14800" y="1524000"/>
            <a:ext cx="4800600" cy="1676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sr-Latn-RS" sz="2700" smtClean="0"/>
              <a:t>Bitan je redosled izvršavanja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smtClean="0"/>
              <a:t>Ne mo</a:t>
            </a:r>
            <a:r>
              <a:rPr lang="sr-Latn-RS" sz="2700" smtClean="0"/>
              <a:t>žemo da menjamo str</a:t>
            </a:r>
            <a:r>
              <a:rPr lang="en-US" sz="2700" smtClean="0"/>
              <a:t>u</a:t>
            </a:r>
            <a:r>
              <a:rPr lang="sr-Latn-RS" sz="2700" smtClean="0"/>
              <a:t>kturu koda - OpenGL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sr-Latn-RS" sz="2700" smtClean="0"/>
              <a:t>Komentarisanje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sr-Latn-R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3657600"/>
            <a:ext cx="3886200" cy="258532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mtClean="0">
                <a:solidFill>
                  <a:srgbClr val="33660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lvl="0"/>
            <a:r>
              <a:rPr lang="en-US" smtClean="0">
                <a:solidFill>
                  <a:srgbClr val="336600"/>
                </a:solidFill>
                <a:latin typeface="Consolas" pitchFamily="49" charset="0"/>
                <a:cs typeface="Consolas" pitchFamily="49" charset="0"/>
              </a:rPr>
              <a:t>Redosled slede</a:t>
            </a:r>
            <a:r>
              <a:rPr lang="sr-Latn-RS" smtClean="0">
                <a:solidFill>
                  <a:srgbClr val="336600"/>
                </a:solidFill>
                <a:latin typeface="Consolas" pitchFamily="49" charset="0"/>
                <a:cs typeface="Consolas" pitchFamily="49" charset="0"/>
              </a:rPr>
              <a:t>ćih </a:t>
            </a:r>
            <a:r>
              <a:rPr lang="en-US" smtClean="0">
                <a:solidFill>
                  <a:srgbClr val="336600"/>
                </a:solidFill>
                <a:latin typeface="Consolas" pitchFamily="49" charset="0"/>
                <a:cs typeface="Consolas" pitchFamily="49" charset="0"/>
              </a:rPr>
              <a:t>naredbi je bitan. Za postizanje </a:t>
            </a:r>
            <a:r>
              <a:rPr lang="sr-Latn-RS" smtClean="0">
                <a:solidFill>
                  <a:srgbClr val="336600"/>
                </a:solidFill>
                <a:latin typeface="Consolas" pitchFamily="49" charset="0"/>
                <a:cs typeface="Consolas" pitchFamily="49" charset="0"/>
              </a:rPr>
              <a:t>ž</a:t>
            </a:r>
            <a:r>
              <a:rPr lang="en-US" smtClean="0">
                <a:solidFill>
                  <a:srgbClr val="336600"/>
                </a:solidFill>
                <a:latin typeface="Consolas" pitchFamily="49" charset="0"/>
                <a:cs typeface="Consolas" pitchFamily="49" charset="0"/>
              </a:rPr>
              <a:t>eljenog efekta translacija </a:t>
            </a:r>
            <a:r>
              <a:rPr lang="en-US" smtClean="0">
                <a:solidFill>
                  <a:srgbClr val="336600"/>
                </a:solidFill>
                <a:latin typeface="Consolas" pitchFamily="49" charset="0"/>
                <a:cs typeface="Consolas" pitchFamily="49" charset="0"/>
              </a:rPr>
              <a:t>mora da se navede posle rotacije.</a:t>
            </a:r>
            <a:endParaRPr lang="sr-Latn-RS" smtClean="0">
              <a:solidFill>
                <a:srgbClr val="3366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mtClean="0">
                <a:solidFill>
                  <a:srgbClr val="336600"/>
                </a:solidFill>
                <a:latin typeface="Consolas" pitchFamily="49" charset="0"/>
                <a:cs typeface="Consolas" pitchFamily="49" charset="0"/>
              </a:rPr>
              <a:t>*/</a:t>
            </a:r>
            <a:endParaRPr lang="sr-Latn-RS" smtClean="0">
              <a:solidFill>
                <a:srgbClr val="3366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glRotatef(45,0,0,1);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glTranslatef(10,0,0);</a:t>
            </a:r>
          </a:p>
          <a:p>
            <a:pPr lvl="0"/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drawObject();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Kada je kod veoma kritičan</a:t>
            </a:r>
          </a:p>
          <a:p>
            <a:r>
              <a:rPr lang="sr-Latn-RS" smtClean="0"/>
              <a:t>Proveravamo kritične sekvencijalne zavisnosti</a:t>
            </a:r>
          </a:p>
          <a:p>
            <a:r>
              <a:rPr lang="sr-Latn-RS" smtClean="0"/>
              <a:t>Tehnike provere povećavaju kompleksnost i kreiraju mogućnosti za nove greške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Provera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3581400"/>
          <a:ext cx="2590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733800" y="3276600"/>
          <a:ext cx="6324600" cy="31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</a:t>
            </a:r>
            <a:r>
              <a:rPr lang="en-US" smtClean="0"/>
              <a:t> - Statusna promenljiva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7772400" cy="156966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 ... </a:t>
            </a:r>
            <a:r>
              <a:rPr lang="sr-Latn-RS" sz="160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podaciInicijalizovani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sr-Latn-R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6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InicijalizujPodatke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sr-Latn-RS" sz="160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podaciInicijalizovani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sr-Latn-RS" sz="16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sr-Latn-RS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IzracunajTroskoveProdaje</a:t>
            </a:r>
            <a:r>
              <a:rPr lang="sr-Latn-R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if(!</a:t>
            </a:r>
            <a:r>
              <a:rPr lang="sr-Latn-RS" sz="160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podaciInicijalizovani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						ret</a:t>
            </a:r>
            <a:r>
              <a:rPr lang="sr-Latn-R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ur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lvl="0"/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      </a:t>
            </a:r>
            <a:r>
              <a:rPr lang="sr-Latn-R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	</a:t>
            </a:r>
            <a:r>
              <a:rPr lang="sr-Latn-RS" sz="160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6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sr-Latn-R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sr-Latn-RS" sz="160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U konstruktoru</a:t>
            </a:r>
            <a:r>
              <a:rPr lang="sr-Latn-RS" smtClean="0"/>
              <a:t> statusnu</a:t>
            </a:r>
            <a:r>
              <a:rPr lang="en-US" smtClean="0"/>
              <a:t> </a:t>
            </a:r>
            <a:r>
              <a:rPr lang="sr-Latn-RS" smtClean="0"/>
              <a:t>promenljivu postavimo na netačno</a:t>
            </a:r>
          </a:p>
          <a:p>
            <a:r>
              <a:rPr lang="sr-Latn-RS" smtClean="0"/>
              <a:t>Funkcija za inicijalizovanje pre završavanja postavi </a:t>
            </a:r>
            <a:r>
              <a:rPr lang="sr-Latn-RS" smtClean="0"/>
              <a:t>p</a:t>
            </a:r>
            <a:r>
              <a:rPr lang="en-US" smtClean="0"/>
              <a:t>rom</a:t>
            </a:r>
            <a:r>
              <a:rPr lang="sr-Latn-RS" smtClean="0"/>
              <a:t>e</a:t>
            </a:r>
            <a:r>
              <a:rPr lang="en-US" smtClean="0"/>
              <a:t>n</a:t>
            </a:r>
            <a:r>
              <a:rPr lang="sr-Latn-RS" smtClean="0"/>
              <a:t>ljivu </a:t>
            </a:r>
            <a:r>
              <a:rPr lang="sr-Latn-RS" smtClean="0"/>
              <a:t>na tačno </a:t>
            </a:r>
          </a:p>
          <a:p>
            <a:r>
              <a:rPr lang="sr-Latn-RS" smtClean="0"/>
              <a:t>Funkcije koje koriste podatke prvo provere statusnu promenljivu</a:t>
            </a:r>
          </a:p>
          <a:p>
            <a:endParaRPr lang="sr-Latn-R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2895600"/>
          <a:ext cx="3733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Tema poglavlja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905000"/>
            <a:ext cx="4645152" cy="838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sr-Latn-R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Fokus</a:t>
            </a:r>
            <a:r>
              <a:rPr kumimoji="0" lang="sr-Latn-RS" sz="29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pomera sa podataka na naredbe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486400" y="1752600"/>
          <a:ext cx="2895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Pojedinačne naredbe ili blokove pišemo u proizvoljnom redosledu, ako posmatramo samo primarni kriterijum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Nebitan redosled 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828800" y="3352800"/>
          <a:ext cx="2590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5410200" y="3352800"/>
          <a:ext cx="2590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362200"/>
          </a:xfrm>
        </p:spPr>
        <p:txBody>
          <a:bodyPr>
            <a:normAutofit fontScale="85000" lnSpcReduction="10000"/>
          </a:bodyPr>
          <a:lstStyle/>
          <a:p>
            <a:r>
              <a:rPr lang="sr-Latn-RS" smtClean="0"/>
              <a:t>Nije dovoljno samo da se kod izvršava pravim redosledom</a:t>
            </a:r>
          </a:p>
          <a:p>
            <a:r>
              <a:rPr lang="sr-Latn-RS" smtClean="0"/>
              <a:t>Kod se čita odozgo na dole bez potrebe za preskakanjem</a:t>
            </a:r>
          </a:p>
          <a:p>
            <a:r>
              <a:rPr lang="sr-Latn-RS" smtClean="0"/>
              <a:t>Povećava se čitljivost koda</a:t>
            </a:r>
          </a:p>
          <a:p>
            <a:r>
              <a:rPr lang="sr-Latn-RS" smtClean="0"/>
              <a:t>Nema potrebe za čitanjem celog programa kako bi se došlo do željenih informacija</a:t>
            </a:r>
          </a:p>
          <a:p>
            <a:endParaRPr lang="sr-Latn-R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Kod koji se </a:t>
            </a:r>
            <a:r>
              <a:rPr lang="sr-Latn-RS" smtClean="0"/>
              <a:t>čita redom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2286000"/>
          <a:ext cx="55626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1840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/>
              <a:t>Princip blizine: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v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447800"/>
            <a:ext cx="6087325" cy="401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Primeri</a:t>
            </a:r>
            <a:r>
              <a:rPr lang="en-US" smtClean="0"/>
              <a:t> - Lo</a:t>
            </a:r>
            <a:r>
              <a:rPr lang="sr-Latn-RS" smtClean="0"/>
              <a:t>ša organizacija</a:t>
            </a:r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19600" y="5562600"/>
            <a:ext cx="44958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sr-Latn-RS" sz="2700" smtClean="0"/>
              <a:t>Slaba čitljivost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sr-Latn-RS" sz="2700" smtClean="0"/>
              <a:t>Prolazi se kroz ceo kod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sr-Latn-R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rug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47800"/>
            <a:ext cx="6106378" cy="3562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Primeri</a:t>
            </a:r>
            <a:r>
              <a:rPr lang="en-US" smtClean="0"/>
              <a:t> - </a:t>
            </a:r>
            <a:r>
              <a:rPr lang="sr-Latn-RS" smtClean="0"/>
              <a:t>Dobra organizacija</a:t>
            </a:r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95800" y="5334000"/>
            <a:ext cx="44196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sr-Latn-R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Lokalizovanost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sr-Latn-R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Izdvajanje</a:t>
            </a:r>
            <a:r>
              <a:rPr kumimoji="0" lang="sr-Latn-R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metoda</a:t>
            </a:r>
            <a:endParaRPr kumimoji="0" lang="sr-Latn-R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sr-Latn-R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Princip: Grupisati povezane naredbe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Grupisanje naredbi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2438400"/>
          <a:ext cx="2971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648200" y="2514600"/>
          <a:ext cx="3810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Odštampamo listu naredbi</a:t>
            </a:r>
          </a:p>
          <a:p>
            <a:r>
              <a:rPr lang="sr-Latn-RS" smtClean="0"/>
              <a:t>Nacrtamo okvire oko povezanih naredbi</a:t>
            </a:r>
          </a:p>
          <a:p>
            <a:pPr lvl="1"/>
            <a:r>
              <a:rPr lang="sr-Latn-RS" smtClean="0"/>
              <a:t>Ako je kod dobro organizovan,  okviri se neće preklapati</a:t>
            </a:r>
          </a:p>
          <a:p>
            <a:pPr lvl="1"/>
            <a:r>
              <a:rPr lang="sr-Latn-RS" smtClean="0"/>
              <a:t>Inače, okviri se preklapaju. Potrebno je reorganizovati kod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Provera kvaliteta organizacije koda</a:t>
            </a:r>
            <a:endParaRPr lang="en-US"/>
          </a:p>
        </p:txBody>
      </p:sp>
      <p:pic>
        <p:nvPicPr>
          <p:cNvPr id="4" name="Picture 3" descr="g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2336086" cy="2590800"/>
          </a:xfrm>
          <a:prstGeom prst="rect">
            <a:avLst/>
          </a:prstGeom>
        </p:spPr>
      </p:pic>
      <p:pic>
        <p:nvPicPr>
          <p:cNvPr id="5" name="Picture 4" descr="b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429000"/>
            <a:ext cx="2743200" cy="2608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601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rgbClr val="336600"/>
                </a:solidFill>
              </a:rPr>
              <a:t>Dobro</a:t>
            </a:r>
            <a:endParaRPr lang="en-US">
              <a:solidFill>
                <a:srgbClr val="33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601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2"/>
                </a:solidFill>
              </a:rPr>
              <a:t>Loše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Zavisnosti </a:t>
            </a:r>
            <a:r>
              <a:rPr lang="sr-Latn-RS" smtClean="0"/>
              <a:t>između naredbi lako uočljive samim čitanjem koda?</a:t>
            </a:r>
          </a:p>
          <a:p>
            <a:r>
              <a:rPr lang="en-US" smtClean="0"/>
              <a:t>I</a:t>
            </a:r>
            <a:r>
              <a:rPr lang="sr-Latn-RS" smtClean="0"/>
              <a:t>mena metoda čine zavisnosti očiglednim?</a:t>
            </a:r>
            <a:endParaRPr lang="sr-Cyrl-RS" smtClean="0"/>
          </a:p>
          <a:p>
            <a:r>
              <a:rPr lang="en-US" smtClean="0"/>
              <a:t>Parametri metoda </a:t>
            </a:r>
            <a:r>
              <a:rPr lang="sr-Latn-RS" smtClean="0"/>
              <a:t>čine zavisnosti očiglednim?</a:t>
            </a:r>
            <a:endParaRPr lang="en-US" smtClean="0"/>
          </a:p>
          <a:p>
            <a:r>
              <a:rPr lang="en-US" smtClean="0"/>
              <a:t>Nejasne zavisnosti opisane komentarima</a:t>
            </a:r>
            <a:r>
              <a:rPr lang="sr-Latn-RS" smtClean="0"/>
              <a:t>?</a:t>
            </a:r>
            <a:endParaRPr lang="en-US" smtClean="0"/>
          </a:p>
          <a:p>
            <a:r>
              <a:rPr lang="en-US" smtClean="0"/>
              <a:t>Vr</a:t>
            </a:r>
            <a:r>
              <a:rPr lang="sr-Latn-RS" smtClean="0"/>
              <a:t>ši se provera zavisnosti u  kritičnim delovima?</a:t>
            </a:r>
          </a:p>
          <a:p>
            <a:r>
              <a:rPr lang="sr-Latn-RS" smtClean="0"/>
              <a:t>Kod se čita redom?</a:t>
            </a:r>
          </a:p>
          <a:p>
            <a:r>
              <a:rPr lang="sr-Latn-RS" smtClean="0"/>
              <a:t>Povezane naredbe su grupisane?</a:t>
            </a:r>
          </a:p>
          <a:p>
            <a:r>
              <a:rPr lang="sr-Latn-RS" smtClean="0"/>
              <a:t>Nezavisne grupe naredb</a:t>
            </a:r>
            <a:r>
              <a:rPr lang="en-US" smtClean="0"/>
              <a:t>i</a:t>
            </a:r>
            <a:r>
              <a:rPr lang="sr-Latn-RS" smtClean="0"/>
              <a:t> su izdvojene u svoje metode?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Smernice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Najjači princip organizovanja pravolinijskog koda su sekvencijalne zavisnosti</a:t>
            </a:r>
          </a:p>
          <a:p>
            <a:r>
              <a:rPr lang="sr-Latn-RS" smtClean="0"/>
              <a:t>Zavisnosti treba učiniti očiglednim pomoću:</a:t>
            </a:r>
          </a:p>
          <a:p>
            <a:pPr lvl="1"/>
            <a:r>
              <a:rPr lang="sr-Latn-RS" smtClean="0"/>
              <a:t>Dobrih naziva metoda</a:t>
            </a:r>
          </a:p>
          <a:p>
            <a:pPr lvl="1"/>
            <a:r>
              <a:rPr lang="sr-Latn-RS" smtClean="0"/>
              <a:t>Parametara metoda</a:t>
            </a:r>
          </a:p>
          <a:p>
            <a:pPr lvl="1"/>
            <a:r>
              <a:rPr lang="sr-Latn-RS" smtClean="0"/>
              <a:t>Komentara</a:t>
            </a:r>
          </a:p>
          <a:p>
            <a:pPr lvl="1"/>
            <a:r>
              <a:rPr lang="sr-Latn-RS" smtClean="0"/>
              <a:t>Provere u slučaju kritičnih delova</a:t>
            </a:r>
          </a:p>
          <a:p>
            <a:r>
              <a:rPr lang="sr-Latn-RS" smtClean="0"/>
              <a:t>Ako ne postoje sekvencijalne zavisnosti, tj. redosled nije bitan, povezane naredbe treba držati što je moguće bliže</a:t>
            </a:r>
          </a:p>
          <a:p>
            <a:pPr lvl="1"/>
            <a:endParaRPr lang="sr-Latn-R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Podsetnik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Hvala na pažnji!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r-Latn-RS" smtClean="0"/>
          </a:p>
          <a:p>
            <a:pPr>
              <a:buNone/>
            </a:pPr>
            <a:endParaRPr lang="sr-Latn-RS" smtClean="0"/>
          </a:p>
          <a:p>
            <a:pPr>
              <a:buNone/>
            </a:pPr>
            <a:endParaRPr lang="sr-Latn-RS" smtClean="0"/>
          </a:p>
          <a:p>
            <a:pPr>
              <a:buNone/>
            </a:pPr>
            <a:endParaRPr lang="sr-Latn-RS" smtClean="0"/>
          </a:p>
          <a:p>
            <a:pPr>
              <a:buNone/>
            </a:pPr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200400" y="3048000"/>
            <a:ext cx="28194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sr-Latn-R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Pitanja?</a:t>
            </a: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371600"/>
          <a:ext cx="8686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sr-Latn-RS" smtClean="0"/>
              <a:t>Pravolinijski kod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52600" y="1828800"/>
          <a:ext cx="5867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Uticaj organizovanja koda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14600" y="1981200"/>
          <a:ext cx="4114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Vrste naredbi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Bitan poredak</a:t>
            </a:r>
            <a:r>
              <a:rPr lang="sr-Latn-RS" smtClean="0"/>
              <a:t> - dobar kod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1828800"/>
            <a:ext cx="4191000" cy="92333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 </a:t>
            </a:r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podaci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=Ucitaj(); 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rezultat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=Izracunaj(</a:t>
            </a:r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podaci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3: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Stampaj(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rezultat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); </a:t>
            </a:r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1905000" y="2971800"/>
          <a:ext cx="5181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685800" y="4648200"/>
            <a:ext cx="8153400" cy="10668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Naredbe moraju da se izvrše u prikazanom redosledu</a:t>
            </a:r>
            <a:endParaRPr lang="sr-Latn-RS" smtClean="0"/>
          </a:p>
          <a:p>
            <a:pPr lvl="0"/>
            <a:r>
              <a:rPr lang="sr-Latn-RS" smtClean="0"/>
              <a:t>Postoje zavisnosti između operacija </a:t>
            </a:r>
          </a:p>
          <a:p>
            <a:r>
              <a:rPr lang="sr-Latn-RS" smtClean="0"/>
              <a:t>Zavisnosti se lako prepozaju preko naziva funkcija</a:t>
            </a:r>
          </a:p>
          <a:p>
            <a:pPr lvl="0"/>
            <a:endParaRPr lang="sr-Latn-R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800600"/>
            <a:ext cx="8153400" cy="1066800"/>
          </a:xfrm>
        </p:spPr>
        <p:txBody>
          <a:bodyPr>
            <a:normAutofit/>
          </a:bodyPr>
          <a:lstStyle/>
          <a:p>
            <a:r>
              <a:rPr lang="sr-Latn-RS" smtClean="0"/>
              <a:t>Prikazane zavisnosti među funkcijama ne možemo lako da u</a:t>
            </a:r>
            <a:r>
              <a:rPr lang="en-US" smtClean="0"/>
              <a:t>o</a:t>
            </a:r>
            <a:r>
              <a:rPr lang="sr-Latn-RS" smtClean="0"/>
              <a:t>čimo samim čitanjem koda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Bitan poredak - loš kod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1981200"/>
            <a:ext cx="4191000" cy="92333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prihod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.IzracunajMesecne();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prihod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.IzracunajKvartalne(); </a:t>
            </a: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3: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prihod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.IzracunajGodisnje();</a:t>
            </a:r>
            <a:endParaRPr lang="en-US"/>
          </a:p>
        </p:txBody>
      </p:sp>
      <p:graphicFrame>
        <p:nvGraphicFramePr>
          <p:cNvPr id="11" name="Diagram 10"/>
          <p:cNvGraphicFramePr/>
          <p:nvPr/>
        </p:nvGraphicFramePr>
        <p:xfrm>
          <a:off x="1905000" y="3352800"/>
          <a:ext cx="5181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305800" cy="2286000"/>
          </a:xfrm>
        </p:spPr>
        <p:txBody>
          <a:bodyPr>
            <a:normAutofit/>
          </a:bodyPr>
          <a:lstStyle/>
          <a:p>
            <a:r>
              <a:rPr lang="sr-Latn-RS" sz="2400" smtClean="0"/>
              <a:t>Zavisnosti su skrivene</a:t>
            </a:r>
          </a:p>
          <a:p>
            <a:r>
              <a:rPr lang="sr-Latn-RS" sz="2400" smtClean="0"/>
              <a:t>Dodatna informacija da </a:t>
            </a:r>
            <a:r>
              <a:rPr lang="en-US" sz="2400" smtClean="0"/>
              <a:t>metod </a:t>
            </a:r>
            <a:r>
              <a:rPr lang="sr-Latn-RS" sz="1800" i="1" smtClean="0">
                <a:cs typeface="Consolas" pitchFamily="49" charset="0"/>
              </a:rPr>
              <a:t>IzracunajTroskoveMarketinga</a:t>
            </a:r>
            <a:r>
              <a:rPr lang="sr-Latn-RS" sz="1800" i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400" smtClean="0">
                <a:cs typeface="Consolas" pitchFamily="49" charset="0"/>
              </a:rPr>
              <a:t>inicijalizuje objekat klase u koji sve ostal</a:t>
            </a:r>
            <a:r>
              <a:rPr lang="en-US" sz="2400" smtClean="0">
                <a:cs typeface="Consolas" pitchFamily="49" charset="0"/>
              </a:rPr>
              <a:t>e metode </a:t>
            </a:r>
            <a:r>
              <a:rPr lang="sr-Latn-RS" sz="2400" smtClean="0">
                <a:cs typeface="Consolas" pitchFamily="49" charset="0"/>
              </a:rPr>
              <a:t>smeštaju svoje podatke nam govori da ona mora da ide prva</a:t>
            </a:r>
          </a:p>
          <a:p>
            <a:r>
              <a:rPr lang="sr-Latn-RS" sz="2400" smtClean="0">
                <a:cs typeface="Consolas" pitchFamily="49" charset="0"/>
              </a:rPr>
              <a:t>Sam k</a:t>
            </a:r>
            <a:r>
              <a:rPr lang="sr-Latn-RS" sz="2400" smtClean="0"/>
              <a:t>od ne sugeriše da je ovo obavezan raspored naredbi</a:t>
            </a:r>
          </a:p>
          <a:p>
            <a:endParaRPr lang="sr-Latn-RS" sz="2400" smtClean="0">
              <a:cs typeface="Consolas" pitchFamily="49" charset="0"/>
            </a:endParaRPr>
          </a:p>
          <a:p>
            <a:endParaRPr lang="sr-Latn-R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Bitan poredak - loš kod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400" y="1905000"/>
            <a:ext cx="4191000" cy="147732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IzracunajTroskoveMarketinga</a:t>
            </a:r>
            <a:r>
              <a:rPr lang="sr-Latn-RS" smtClean="0">
                <a:latin typeface="Consolas" pitchFamily="49" charset="0"/>
                <a:cs typeface="Consolas" pitchFamily="49" charset="0"/>
              </a:rPr>
              <a:t/>
            </a:r>
            <a:br>
              <a:rPr lang="sr-Latn-RS" smtClean="0">
                <a:latin typeface="Consolas" pitchFamily="49" charset="0"/>
                <a:cs typeface="Consolas" pitchFamily="49" charset="0"/>
              </a:rPr>
            </a:br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IzracunajTroskoveProdaje</a:t>
            </a:r>
          </a:p>
          <a:p>
            <a:pPr lvl="0"/>
            <a:r>
              <a:rPr lang="sr-Latn-RS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IzracunajTroskovePutovanja</a:t>
            </a:r>
          </a:p>
          <a:p>
            <a:pPr lvl="0"/>
            <a:r>
              <a:rPr lang="sr-Latn-RS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4: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IzracunajTroskoveOsoblja</a:t>
            </a:r>
          </a:p>
          <a:p>
            <a:pPr lvl="0"/>
            <a:r>
              <a:rPr lang="sr-Latn-RS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5: </a:t>
            </a:r>
            <a:r>
              <a:rPr lang="sr-Latn-RS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PrikaziUkupanTrosak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52600"/>
            <a:ext cx="8153400" cy="1828800"/>
          </a:xfrm>
        </p:spPr>
        <p:txBody>
          <a:bodyPr/>
          <a:lstStyle/>
          <a:p>
            <a:r>
              <a:rPr lang="sr-Latn-RS" smtClean="0"/>
              <a:t>Kada postoje zavisnosti između naredbi koje zahtevaju određeni redosled izvršavanja, kod treba pisati tako da se te zavisnosti jasno vide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Čitljivost zavisnosti</a:t>
            </a: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3352800"/>
          <a:ext cx="49530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998</TotalTime>
  <Words>887</Words>
  <Application>Microsoft Office PowerPoint</Application>
  <PresentationFormat>On-screen Show (4:3)</PresentationFormat>
  <Paragraphs>216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Organizovanje  pravolinijskog koda</vt:lpstr>
      <vt:lpstr>Tema poglavlja</vt:lpstr>
      <vt:lpstr>Pravolinijski kod</vt:lpstr>
      <vt:lpstr>Uticaj organizovanja koda</vt:lpstr>
      <vt:lpstr>Vrste naredbi</vt:lpstr>
      <vt:lpstr>Bitan poredak - dobar kod </vt:lpstr>
      <vt:lpstr>Bitan poredak - loš kod</vt:lpstr>
      <vt:lpstr>Bitan poredak - loš kod</vt:lpstr>
      <vt:lpstr>Čitljivost zavisnosti</vt:lpstr>
      <vt:lpstr>Organizovanje koda</vt:lpstr>
      <vt:lpstr>Imenovanje metoda</vt:lpstr>
      <vt:lpstr>Upotreba parametara metoda</vt:lpstr>
      <vt:lpstr>Upotreba parametara metoda</vt:lpstr>
      <vt:lpstr>Upotreba parametara metoda</vt:lpstr>
      <vt:lpstr>Upotreba parametara metoda</vt:lpstr>
      <vt:lpstr>Komentarisanje</vt:lpstr>
      <vt:lpstr>Primer - OpenGL</vt:lpstr>
      <vt:lpstr>Provera</vt:lpstr>
      <vt:lpstr>Primer - Statusna promenljiva</vt:lpstr>
      <vt:lpstr>Nebitan redosled </vt:lpstr>
      <vt:lpstr>Kod koji se čita redom</vt:lpstr>
      <vt:lpstr>Primeri - Loša organizacija</vt:lpstr>
      <vt:lpstr>Primeri - Dobra organizacija</vt:lpstr>
      <vt:lpstr>Grupisanje naredbi</vt:lpstr>
      <vt:lpstr>Provera kvaliteta organizacije koda</vt:lpstr>
      <vt:lpstr>Smernice</vt:lpstr>
      <vt:lpstr>Podsetnik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Organizovanje pravolinijskog koda</dc:title>
  <dc:creator>Lazar</dc:creator>
  <cp:lastModifiedBy>Lazar</cp:lastModifiedBy>
  <cp:revision>310</cp:revision>
  <dcterms:created xsi:type="dcterms:W3CDTF">2006-08-16T00:00:00Z</dcterms:created>
  <dcterms:modified xsi:type="dcterms:W3CDTF">2015-02-21T02:26:45Z</dcterms:modified>
</cp:coreProperties>
</file>