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0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75" autoAdjust="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12/30/2015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077" r:id="rId1"/>
    <p:sldLayoutId id="2147485078" r:id="rId2"/>
    <p:sldLayoutId id="2147485079" r:id="rId3"/>
    <p:sldLayoutId id="2147485080" r:id="rId4"/>
    <p:sldLayoutId id="2147485081" r:id="rId5"/>
    <p:sldLayoutId id="2147485082" r:id="rId6"/>
    <p:sldLayoutId id="2147485083" r:id="rId7"/>
    <p:sldLayoutId id="2147485084" r:id="rId8"/>
    <p:sldLayoutId id="2147485085" r:id="rId9"/>
    <p:sldLayoutId id="2147485086" r:id="rId10"/>
    <p:sldLayoutId id="214748508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smtClean="0"/>
              <a:t>Kontrolisanje petlji</a:t>
            </a:r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sr-Latn-RS" smtClean="0">
              <a:solidFill>
                <a:schemeClr val="tx1"/>
              </a:solidFill>
            </a:endParaRPr>
          </a:p>
          <a:p>
            <a:endParaRPr lang="sr-Latn-RS">
              <a:solidFill>
                <a:schemeClr val="tx1"/>
              </a:solidFill>
            </a:endParaRPr>
          </a:p>
          <a:p>
            <a:r>
              <a:rPr lang="sr-Latn-RS" smtClean="0">
                <a:solidFill>
                  <a:schemeClr val="tx1"/>
                </a:solidFill>
              </a:rPr>
              <a:t>Razvoj softvera 2</a:t>
            </a:r>
          </a:p>
          <a:p>
            <a:r>
              <a:rPr lang="sr-Latn-RS" smtClean="0">
                <a:solidFill>
                  <a:schemeClr val="tx1"/>
                </a:solidFill>
              </a:rPr>
              <a:t>Igor Rodić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34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mtClean="0"/>
              <a:t>Kontrola petlji: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Mnogo stvari može da pođe po zlu kada su u pitanju petlje: neispravna inicijalizacija, izostavljena inicijalizacija brojača petlje ili drugih promenljivih, pogrešan uslov izlaska iz petlje, zaboravlj</a:t>
            </a:r>
            <a:r>
              <a:rPr lang="en-US" smtClean="0"/>
              <a:t>anje</a:t>
            </a:r>
            <a:r>
              <a:rPr lang="sr-Latn-RS" smtClean="0"/>
              <a:t> inkrementiranj</a:t>
            </a:r>
            <a:r>
              <a:rPr lang="en-US" smtClean="0"/>
              <a:t>a</a:t>
            </a:r>
            <a:r>
              <a:rPr lang="sr-Latn-RS" smtClean="0"/>
              <a:t> brojača petlje...</a:t>
            </a:r>
          </a:p>
          <a:p>
            <a:r>
              <a:rPr lang="sr-Latn-RS" smtClean="0"/>
              <a:t>Ovi problemi mogu biti redukovani uz pomoć dve prakse.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771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467600" cy="4525963"/>
          </a:xfrm>
        </p:spPr>
        <p:txBody>
          <a:bodyPr/>
          <a:lstStyle/>
          <a:p>
            <a:r>
              <a:rPr lang="sr-Latn-RS" smtClean="0"/>
              <a:t>Prvo, minimizovati broj faktora koji utiču na petlju.</a:t>
            </a:r>
          </a:p>
          <a:p>
            <a:r>
              <a:rPr lang="sr-Latn-RS" smtClean="0"/>
              <a:t>Drugo, tretirati petlju što je više moguće kao funkciju, zadžati većinu kontrole petlje van nje.</a:t>
            </a:r>
          </a:p>
          <a:p>
            <a:r>
              <a:rPr lang="sr-Latn-RS" smtClean="0"/>
              <a:t>Tretirati petlju kao crnu kutiju, okolni kod zna uslove petlje, ali ne i nje sadržaj.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530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mtClean="0"/>
              <a:t>Ulazak u petlju: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mtClean="0"/>
              <a:t>Pri ulasku u petlju treba se držati sledećih pravila.</a:t>
            </a:r>
          </a:p>
          <a:p>
            <a:r>
              <a:rPr lang="sr-Latn-RS" smtClean="0"/>
              <a:t>Ulaziti u petlju iz samo jedne lokacije.</a:t>
            </a:r>
          </a:p>
          <a:p>
            <a:r>
              <a:rPr lang="sr-Latn-RS" smtClean="0"/>
              <a:t>Inicijalizacioni kod treba da se nalazi odmah iznad petlje, čime se višestruko smanjuje mogućnost pojave grešaka pri modifikaciji ili proširivanju petlje.</a:t>
            </a:r>
          </a:p>
        </p:txBody>
      </p:sp>
    </p:spTree>
    <p:extLst>
      <p:ext uri="{BB962C8B-B14F-4D97-AF65-F5344CB8AC3E}">
        <p14:creationId xmlns:p14="http://schemas.microsoft.com/office/powerpoint/2010/main" val="23419056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Neke preporuke: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Koristiti while(true) za beskonačne petlje.</a:t>
            </a:r>
          </a:p>
          <a:p>
            <a:r>
              <a:rPr lang="sr-Latn-RS"/>
              <a:t>Koristiti for petlju kada je to pogodno, tj. kada god je moguće zameniti neku petlju njom</a:t>
            </a:r>
            <a:r>
              <a:rPr lang="sr-Latn-RS" smtClean="0"/>
              <a:t>.</a:t>
            </a:r>
          </a:p>
          <a:p>
            <a:r>
              <a:rPr lang="sr-Latn-RS" smtClean="0"/>
              <a:t>Ne koristiti for petlju kada je while petlja pogodnija (kontrola for petlje treba da bude u njenoj definiciji, ne u njenom telu).</a:t>
            </a:r>
            <a:endParaRPr lang="sr-Latn-R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772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mtClean="0"/>
              <a:t>Procesiranje tela petlje: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Koristiti { i } za okruživanje tela petlje.</a:t>
            </a:r>
          </a:p>
          <a:p>
            <a:r>
              <a:rPr lang="sr-Latn-RS" smtClean="0"/>
              <a:t>Izbegavati prazne petlje.</a:t>
            </a:r>
          </a:p>
          <a:p>
            <a:r>
              <a:rPr lang="sr-Latn-RS" smtClean="0"/>
              <a:t>Držati naredbe održavanja petlje (naredbe </a:t>
            </a:r>
            <a:r>
              <a:rPr lang="sr-Latn-RS"/>
              <a:t>kontrole petlje)</a:t>
            </a:r>
            <a:r>
              <a:rPr lang="sr-Latn-RS" smtClean="0"/>
              <a:t> na početku ili kraju.</a:t>
            </a:r>
          </a:p>
          <a:p>
            <a:r>
              <a:rPr lang="sr-Latn-RS" smtClean="0"/>
              <a:t>Jednom petljom obavljati samo jednu funkciju.</a:t>
            </a:r>
          </a:p>
          <a:p>
            <a:r>
              <a:rPr lang="sr-Latn-RS" smtClean="0"/>
              <a:t>Osigurati se da se petlja završava.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171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7467600" cy="4525963"/>
          </a:xfrm>
        </p:spPr>
        <p:txBody>
          <a:bodyPr>
            <a:normAutofit lnSpcReduction="10000"/>
          </a:bodyPr>
          <a:lstStyle/>
          <a:p>
            <a:r>
              <a:rPr lang="sr-Latn-RS" smtClean="0"/>
              <a:t>Uslovi izlaska iz petlje treba da budu očigledni.</a:t>
            </a:r>
          </a:p>
          <a:p>
            <a:r>
              <a:rPr lang="sr-Latn-RS" smtClean="0"/>
              <a:t>Ne izlaziti iz petlje menjanjem njenog brojača (namestiti da se brojač petlje poklapa sa uslovom izlaska iz nje).</a:t>
            </a:r>
          </a:p>
          <a:p>
            <a:r>
              <a:rPr lang="sr-Latn-RS" smtClean="0"/>
              <a:t>Izbegavati kod koji se oslanja na vrednost brojača petlje nakon njenog završetka.</a:t>
            </a:r>
          </a:p>
          <a:p>
            <a:r>
              <a:rPr lang="sr-Latn-RS" smtClean="0"/>
              <a:t>Razmotriti korišćenje sigurnosnih brojača.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813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Prevremeni izlazak iz petlje: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smtClean="0"/>
              <a:t>Mnogi jezici pružaju načine da se iz petlje izađe pre nego što je ona ispunila svoj uslov (došla do svog prirodnog kraja).</a:t>
            </a:r>
          </a:p>
          <a:p>
            <a:r>
              <a:rPr lang="sr-Latn-RS" smtClean="0"/>
              <a:t>U C, C++ i Java programiskim jezicima to je break naredba.</a:t>
            </a:r>
          </a:p>
          <a:p>
            <a:r>
              <a:rPr lang="sr-Latn-RS" smtClean="0"/>
              <a:t>Slična naredba je i naredba continue, ona služi da se preskoči deo koda koji se nalazi posle nje i prelazi se na sledeću iteraciju petlje (kao if-else).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143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Neke preporuke: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Bolje je koristiti break naredbu nego boolean promenljive za izlazak iz petlje.</a:t>
            </a:r>
          </a:p>
          <a:p>
            <a:r>
              <a:rPr lang="sr-Latn-RS" smtClean="0"/>
              <a:t>Biti oprezan sa petljom koja ima mnogo raštrkanih break</a:t>
            </a:r>
            <a:r>
              <a:rPr lang="en-US" smtClean="0"/>
              <a:t> naredbi</a:t>
            </a:r>
            <a:r>
              <a:rPr lang="sr-Latn-RS" smtClean="0"/>
              <a:t> u sebi.</a:t>
            </a:r>
          </a:p>
          <a:p>
            <a:r>
              <a:rPr lang="sr-Latn-RS" smtClean="0"/>
              <a:t>Koristiti naredbu continue za testiranja na početku petlje (preskakanje tela petlje ako je neki uslov ispunjen).</a:t>
            </a:r>
          </a:p>
          <a:p>
            <a:r>
              <a:rPr lang="sr-Latn-RS" smtClean="0"/>
              <a:t>Pažljivo koristiti break i continue.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573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Provera završetka petlje: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mtClean="0"/>
              <a:t>Za petlju su važna tri slučaja, početni, srednji i završni.</a:t>
            </a:r>
          </a:p>
          <a:p>
            <a:r>
              <a:rPr lang="sr-Latn-RS" smtClean="0"/>
              <a:t>Kada kreirate petlju preporuka je da prvo u glavi prođete kroz ova tri slučaja, da ne bi došlo do grešaka tipa </a:t>
            </a:r>
            <a:r>
              <a:rPr lang="en-US" smtClean="0"/>
              <a:t>“</a:t>
            </a:r>
            <a:r>
              <a:rPr lang="sr-Latn-RS" smtClean="0"/>
              <a:t>promašen za jedan</a:t>
            </a:r>
            <a:r>
              <a:rPr lang="en-US" smtClean="0"/>
              <a:t>”</a:t>
            </a:r>
            <a:r>
              <a:rPr lang="sr-Latn-RS" smtClean="0"/>
              <a:t>.</a:t>
            </a:r>
          </a:p>
          <a:p>
            <a:r>
              <a:rPr lang="sr-Latn-RS" smtClean="0"/>
              <a:t>Uzmite kalkulator i proverite rešenje.</a:t>
            </a:r>
          </a:p>
          <a:p>
            <a:r>
              <a:rPr lang="sr-Latn-RS" smtClean="0"/>
              <a:t>Ovakva praksa </a:t>
            </a:r>
            <a:r>
              <a:rPr lang="en-US" smtClean="0"/>
              <a:t>pravi razliku i</a:t>
            </a:r>
            <a:r>
              <a:rPr lang="sr-Latn-RS" smtClean="0"/>
              <a:t>z</a:t>
            </a:r>
            <a:r>
              <a:rPr lang="en-US" smtClean="0"/>
              <a:t>me</a:t>
            </a:r>
            <a:r>
              <a:rPr lang="sr-Latn-RS"/>
              <a:t>đu efikasnog i neefikasnog programera.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600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smtClean="0"/>
              <a:t>Korišćenje promenljivih u petlji: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Koristiti redne brojeve ili </a:t>
            </a:r>
            <a:r>
              <a:rPr lang="en-US" err="1" smtClean="0"/>
              <a:t>enumerabilne</a:t>
            </a:r>
            <a:r>
              <a:rPr lang="en-US" smtClean="0"/>
              <a:t> </a:t>
            </a:r>
            <a:r>
              <a:rPr lang="en-US" err="1" smtClean="0"/>
              <a:t>tipove</a:t>
            </a:r>
            <a:r>
              <a:rPr lang="en-US" smtClean="0"/>
              <a:t> </a:t>
            </a:r>
            <a:r>
              <a:rPr lang="en-US" err="1" smtClean="0"/>
              <a:t>za</a:t>
            </a:r>
            <a:r>
              <a:rPr lang="en-US" smtClean="0"/>
              <a:t> </a:t>
            </a:r>
            <a:r>
              <a:rPr lang="en-US" err="1" smtClean="0"/>
              <a:t>granice</a:t>
            </a:r>
            <a:r>
              <a:rPr lang="en-US" smtClean="0"/>
              <a:t> </a:t>
            </a:r>
            <a:r>
              <a:rPr lang="en-US" err="1" smtClean="0"/>
              <a:t>kako</a:t>
            </a:r>
            <a:r>
              <a:rPr lang="en-US" smtClean="0"/>
              <a:t> </a:t>
            </a:r>
            <a:r>
              <a:rPr lang="en-US" err="1" smtClean="0"/>
              <a:t>ni</a:t>
            </a:r>
            <a:r>
              <a:rPr lang="sr-Latn-RS" smtClean="0"/>
              <a:t>zova tako i petlji (celi brojevi su dobar izbor).</a:t>
            </a:r>
          </a:p>
          <a:p>
            <a:r>
              <a:rPr lang="sr-Latn-RS" smtClean="0"/>
              <a:t>Davati intuitivna imena promenljivima radi lakšeg razumevanja koda i izbegavanja preklapanja brojača u ugnježdenim petljama.</a:t>
            </a:r>
          </a:p>
          <a:p>
            <a:r>
              <a:rPr lang="sr-Latn-RS" smtClean="0"/>
              <a:t>Ograničiti upotrebu brojačke petlje na samu petlju (C++ i Java zbog ovoga dozvoljavaju da se brojači deklarišu unutar petlje).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481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1"/>
            <a:ext cx="7315200" cy="1066800"/>
          </a:xfrm>
        </p:spPr>
        <p:txBody>
          <a:bodyPr>
            <a:normAutofit fontScale="90000"/>
          </a:bodyPr>
          <a:lstStyle/>
          <a:p>
            <a:r>
              <a:rPr lang="en-US"/>
              <a:t>U ve</a:t>
            </a:r>
            <a:r>
              <a:rPr lang="sr-Latn-RS"/>
              <a:t>ćini jezika koristićete razne petlje: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7315200" cy="4709160"/>
          </a:xfrm>
        </p:spPr>
        <p:txBody>
          <a:bodyPr>
            <a:normAutofit/>
          </a:bodyPr>
          <a:lstStyle/>
          <a:p>
            <a:r>
              <a:rPr lang="sr-Latn-RS"/>
              <a:t>Brojačka petlja se izvršava određeni broj puta, recimo jednom za svakog </a:t>
            </a:r>
            <a:r>
              <a:rPr lang="sr-Latn-RS" smtClean="0"/>
              <a:t>zaposlenog.</a:t>
            </a:r>
          </a:p>
          <a:p>
            <a:r>
              <a:rPr lang="sr-Latn-RS" smtClean="0"/>
              <a:t>Petlja sa konstantnom proverom uslova ne zna unapred koliko će puta biti izvršena i u svakoj iteraciji testira da li je došla do kraja</a:t>
            </a:r>
            <a:r>
              <a:rPr lang="en-US" smtClean="0"/>
              <a:t>. </a:t>
            </a:r>
            <a:r>
              <a:rPr lang="sr-Latn-RS" smtClean="0"/>
              <a:t>Npr</a:t>
            </a:r>
            <a:r>
              <a:rPr lang="sr-Latn-RS"/>
              <a:t>.</a:t>
            </a:r>
            <a:r>
              <a:rPr lang="en-US" smtClean="0"/>
              <a:t> </a:t>
            </a:r>
            <a:r>
              <a:rPr lang="sr-Latn-RS" smtClean="0"/>
              <a:t>izvršava se dok ima novca</a:t>
            </a:r>
            <a:r>
              <a:rPr lang="en-US" smtClean="0"/>
              <a:t>, </a:t>
            </a:r>
            <a:r>
              <a:rPr lang="sr-Latn-RS" smtClean="0"/>
              <a:t>dok korisnik ne izabere da se izađe</a:t>
            </a:r>
            <a:r>
              <a:rPr lang="en-US" smtClean="0"/>
              <a:t>, </a:t>
            </a:r>
            <a:r>
              <a:rPr lang="sr-Latn-RS" smtClean="0"/>
              <a:t>ili dok ne naiđe na grešku.</a:t>
            </a:r>
          </a:p>
        </p:txBody>
      </p:sp>
    </p:spTree>
    <p:extLst>
      <p:ext uri="{BB962C8B-B14F-4D97-AF65-F5344CB8AC3E}">
        <p14:creationId xmlns:p14="http://schemas.microsoft.com/office/powerpoint/2010/main" val="22604036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smtClean="0"/>
              <a:t>Koliko dugačka treba da bude jedna petlja?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Pravite petlje dovoljno kratke da mogu da se vide odjednom (kraće od 50 linija koda).</a:t>
            </a:r>
          </a:p>
          <a:p>
            <a:r>
              <a:rPr lang="sr-Latn-RS" smtClean="0"/>
              <a:t>Ograničite ugnježdavanje na 3 nivoa.</a:t>
            </a:r>
          </a:p>
          <a:p>
            <a:r>
              <a:rPr lang="sr-Latn-RS" smtClean="0"/>
              <a:t>Izmestite kod iz ugnježdenih petlji u funkcije.</a:t>
            </a:r>
          </a:p>
          <a:p>
            <a:r>
              <a:rPr lang="sr-Latn-RS" smtClean="0"/>
              <a:t>Ako imate duže petlje, potrudite se da budu savršeno jasne.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07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smtClean="0"/>
              <a:t>Kreiranje komplikovanih petlji – obrnutim procesom: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smtClean="0"/>
              <a:t>Početi jednim slučajem.</a:t>
            </a:r>
          </a:p>
          <a:p>
            <a:r>
              <a:rPr lang="sr-Latn-RS" smtClean="0"/>
              <a:t>Kodirati taj slučaj sa literalima.</a:t>
            </a:r>
          </a:p>
          <a:p>
            <a:r>
              <a:rPr lang="sr-Latn-RS" smtClean="0"/>
              <a:t>Staviti petlju oko tog slučaja i zameniti literale brojačima petlje ili izračunatim vrednostima.</a:t>
            </a:r>
          </a:p>
          <a:p>
            <a:r>
              <a:rPr lang="sr-Latn-RS" smtClean="0"/>
              <a:t>Staviti još jednu petlju oko nje, ako je to potrebno, i zameniti još literala.</a:t>
            </a:r>
          </a:p>
          <a:p>
            <a:r>
              <a:rPr lang="sr-Latn-RS" smtClean="0"/>
              <a:t>Ponavljati ovaj proces sve dok za njime ima potrebe.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977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smtClean="0"/>
              <a:t>Sličnosti između petlji i nizova: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Petlje i nizovi često su povezani.</a:t>
            </a:r>
          </a:p>
          <a:p>
            <a:r>
              <a:rPr lang="sr-Latn-RS" smtClean="0"/>
              <a:t>Petlja se u mnogim slučajevima koristi da bi izvršila neke operacije nad nizom.</a:t>
            </a:r>
          </a:p>
          <a:p>
            <a:r>
              <a:rPr lang="sr-Latn-RS" smtClean="0"/>
              <a:t>Brojači petlji su u odnosu 1-1 sa indeksima nizova.</a:t>
            </a:r>
          </a:p>
          <a:p>
            <a:r>
              <a:rPr lang="sr-Latn-RS" smtClean="0"/>
              <a:t>Neki jeziki npr. APL i Fortran 90 omogućavaju moćne operacije nad nizovima čime se eliminiše potreba za petljama.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775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Ključne napomene: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mtClean="0"/>
              <a:t>Petlje su komplikovane, jednostavnošću ćete pomoći čitaocima vašeg koda</a:t>
            </a:r>
            <a:r>
              <a:rPr lang="en-US" smtClean="0"/>
              <a:t>.</a:t>
            </a:r>
            <a:endParaRPr lang="sr-Latn-RS" smtClean="0"/>
          </a:p>
          <a:p>
            <a:r>
              <a:rPr lang="sr-Latn-RS" smtClean="0"/>
              <a:t>Tehnike za pisanje jednostavnih petlji uključuju izbegavanje egzotičnih petlji</a:t>
            </a:r>
            <a:r>
              <a:rPr lang="en-US" smtClean="0"/>
              <a:t>,</a:t>
            </a:r>
            <a:r>
              <a:rPr lang="sr-Latn-RS" smtClean="0"/>
              <a:t> minimizaciju ugnježdavanja</a:t>
            </a:r>
            <a:r>
              <a:rPr lang="en-US" smtClean="0"/>
              <a:t>, </a:t>
            </a:r>
            <a:r>
              <a:rPr lang="sr-Latn-RS" smtClean="0"/>
              <a:t>jasnost ulaza i izlaza</a:t>
            </a:r>
            <a:r>
              <a:rPr lang="en-US" smtClean="0"/>
              <a:t>, </a:t>
            </a:r>
            <a:r>
              <a:rPr lang="sr-Latn-RS" smtClean="0"/>
              <a:t>i</a:t>
            </a:r>
            <a:r>
              <a:rPr lang="en-US" smtClean="0"/>
              <a:t> </a:t>
            </a:r>
            <a:r>
              <a:rPr lang="sr-Latn-RS" smtClean="0"/>
              <a:t>zadržavanje koda za održavanje petlje na jednom mestu</a:t>
            </a:r>
            <a:r>
              <a:rPr lang="sr-Latn-RS"/>
              <a:t>.</a:t>
            </a:r>
            <a:endParaRPr lang="sr-Latn-RS" smtClean="0"/>
          </a:p>
        </p:txBody>
      </p:sp>
    </p:spTree>
    <p:extLst>
      <p:ext uri="{BB962C8B-B14F-4D97-AF65-F5344CB8AC3E}">
        <p14:creationId xmlns:p14="http://schemas.microsoft.com/office/powerpoint/2010/main" val="4859076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7467600" cy="4525963"/>
          </a:xfrm>
        </p:spPr>
        <p:txBody>
          <a:bodyPr/>
          <a:lstStyle/>
          <a:p>
            <a:r>
              <a:rPr lang="sr-Latn-RS" smtClean="0"/>
              <a:t>Sa brojačkim promenljivim u petlji često se ne postupa na pravi način, dajte im jednostavne nazive i koristite ih samo u jednu svrhu</a:t>
            </a:r>
            <a:r>
              <a:rPr lang="en-US" smtClean="0"/>
              <a:t>.</a:t>
            </a:r>
            <a:endParaRPr lang="sr-Latn-RS" smtClean="0"/>
          </a:p>
          <a:p>
            <a:r>
              <a:rPr lang="sr-Latn-RS" smtClean="0"/>
              <a:t>Pažljivo u glavi prođite kroz petlju da bi ste bili sigurni da se izvršava kako vi to očekujete, u svim mogućim slučajevima, i da se završava posle svih mogućih uslova izlaska.</a:t>
            </a:r>
            <a:endParaRPr lang="sr-Latn-R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406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467600" cy="4525963"/>
          </a:xfrm>
        </p:spPr>
        <p:txBody>
          <a:bodyPr/>
          <a:lstStyle/>
          <a:p>
            <a:r>
              <a:rPr lang="sr-Latn-RS" smtClean="0"/>
              <a:t>Več</a:t>
            </a:r>
            <a:r>
              <a:rPr lang="en-US" smtClean="0"/>
              <a:t>na</a:t>
            </a:r>
            <a:r>
              <a:rPr lang="sr-Latn-RS" smtClean="0"/>
              <a:t> petlja izvršava se večno od momenta kada je startovana</a:t>
            </a:r>
            <a:r>
              <a:rPr lang="en-US" smtClean="0"/>
              <a:t>. </a:t>
            </a:r>
            <a:r>
              <a:rPr lang="sr-Latn-RS" smtClean="0"/>
              <a:t>Ovakva petlja pronalazi se u integrisanim sistemima kao što su pejsmejkeri</a:t>
            </a:r>
            <a:r>
              <a:rPr lang="en-US" smtClean="0"/>
              <a:t>, </a:t>
            </a:r>
            <a:r>
              <a:rPr lang="sr-Latn-RS" smtClean="0"/>
              <a:t>mikrotalasne pećnice...</a:t>
            </a:r>
          </a:p>
          <a:p>
            <a:r>
              <a:rPr lang="sr-Latn-RS" smtClean="0"/>
              <a:t>Iterativna petlja</a:t>
            </a:r>
            <a:r>
              <a:rPr lang="en-US" smtClean="0"/>
              <a:t> </a:t>
            </a:r>
            <a:r>
              <a:rPr lang="sr-Latn-RS" smtClean="0"/>
              <a:t>izvršava se po jednom za svaki element u container klasi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374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Petlje tako</a:t>
            </a:r>
            <a:r>
              <a:rPr lang="sr-Latn-RS" smtClean="0"/>
              <a:t>đe mogu da se razlikuju po: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Fleksibilnosti (da li se petlja izvršava određeni broj puta, ili proverava neki uslov pri svakoj iteraciji).</a:t>
            </a:r>
          </a:p>
          <a:p>
            <a:r>
              <a:rPr lang="sr-Latn-RS" smtClean="0"/>
              <a:t>Primeri fleksibilnih petlji su: for, while, do-while...</a:t>
            </a:r>
          </a:p>
          <a:p>
            <a:r>
              <a:rPr lang="sr-Latn-RS" smtClean="0"/>
              <a:t>Primeri nefleksibilnih petlji su: For-Next, foreach...</a:t>
            </a:r>
          </a:p>
          <a:p>
            <a:endParaRPr lang="sr-Latn-RS" smtClean="0"/>
          </a:p>
        </p:txBody>
      </p:sp>
    </p:spTree>
    <p:extLst>
      <p:ext uri="{BB962C8B-B14F-4D97-AF65-F5344CB8AC3E}">
        <p14:creationId xmlns:p14="http://schemas.microsoft.com/office/powerpoint/2010/main" val="15868789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7467600" cy="4525963"/>
          </a:xfrm>
        </p:spPr>
        <p:txBody>
          <a:bodyPr/>
          <a:lstStyle/>
          <a:p>
            <a:r>
              <a:rPr lang="sr-Latn-RS"/>
              <a:t>Lokaciji testa uslova petlje (da li se uslov petlje proverava na početku ili na kraju petlje</a:t>
            </a:r>
            <a:r>
              <a:rPr lang="sr-Latn-RS" smtClean="0"/>
              <a:t>).</a:t>
            </a:r>
          </a:p>
          <a:p>
            <a:r>
              <a:rPr lang="sr-Latn-RS" smtClean="0"/>
              <a:t>Petlje koje proveravaju uslov na početku su: for, while, foreach...</a:t>
            </a:r>
          </a:p>
          <a:p>
            <a:r>
              <a:rPr lang="sr-Latn-RS" smtClean="0"/>
              <a:t>Petlja koja proverava uslov na kraju je do-while.</a:t>
            </a:r>
          </a:p>
          <a:p>
            <a:r>
              <a:rPr lang="sr-Latn-RS" smtClean="0"/>
              <a:t>A Do-Loop-While petlja može uslov da proverava i na početku i na kraju.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226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While petlja: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Koristi se kada niste unapred sigurni koliko će se puta petlja izvršiti.</a:t>
            </a:r>
          </a:p>
          <a:p>
            <a:r>
              <a:rPr lang="sr-Latn-RS" smtClean="0"/>
              <a:t>Provera uslova petlje vrši se po jednom za svaku iteraciju petlje, i to na njenom početku.</a:t>
            </a:r>
          </a:p>
          <a:p>
            <a:r>
              <a:rPr lang="sr-Latn-RS" smtClean="0"/>
              <a:t>U slučaju da želite fleksibilnu petlju sa proverom uslova na njenom kraju, treba da odaberete do-while petlju.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033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Petlja sa i</a:t>
            </a:r>
            <a:r>
              <a:rPr lang="sr-Latn-RS" smtClean="0"/>
              <a:t>zlazom: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Petlja u kojoj se uslov izlaska iz petlje nalazi na njenoj sredini, umesto na početku ili kraju.</a:t>
            </a:r>
          </a:p>
          <a:p>
            <a:r>
              <a:rPr lang="sr-Latn-RS" smtClean="0"/>
              <a:t>Postoji u Visual Basic-u (Loop-With-Exit), u C i C++ može da se implementira kombinovanjem while petlje i break naredbe.</a:t>
            </a:r>
          </a:p>
          <a:p>
            <a:r>
              <a:rPr lang="sr-Latn-RS" smtClean="0"/>
              <a:t>Izbegava kodiranje petlje-i-po (dupliranje pojedinih linija koda)</a:t>
            </a:r>
          </a:p>
        </p:txBody>
      </p:sp>
    </p:spTree>
    <p:extLst>
      <p:ext uri="{BB962C8B-B14F-4D97-AF65-F5344CB8AC3E}">
        <p14:creationId xmlns:p14="http://schemas.microsoft.com/office/powerpoint/2010/main" val="24998871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For petlja: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For petlja je dobar izbor kada vam treba petlja koja je izvršava tačno određeni broj puta.</a:t>
            </a:r>
          </a:p>
          <a:p>
            <a:r>
              <a:rPr lang="sr-Latn-RS" smtClean="0"/>
              <a:t>Koristi se kada vam nisu potrebne unutrašnje kontrole u petlji.</a:t>
            </a:r>
          </a:p>
          <a:p>
            <a:r>
              <a:rPr lang="sr-Latn-RS" smtClean="0"/>
              <a:t>Poenta for petlje je da je namestite na početku petlje i da onda zaboravite na nju, ne treba da radite ništa unutar petlje da bi je kontrolisali.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825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mtClean="0"/>
              <a:t>Foreach petlja: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Foreach petlja je korisna kada neka operacija treba da bude izvršena nad svim članovima niza, ili neke druge container klase.</a:t>
            </a:r>
          </a:p>
          <a:p>
            <a:r>
              <a:rPr lang="sr-Latn-RS" smtClean="0"/>
              <a:t>Eliminise šanse da se pojavi greška pri definisanju petlje i njenoj aritmetici.</a:t>
            </a:r>
          </a:p>
        </p:txBody>
      </p:sp>
    </p:spTree>
    <p:extLst>
      <p:ext uri="{BB962C8B-B14F-4D97-AF65-F5344CB8AC3E}">
        <p14:creationId xmlns:p14="http://schemas.microsoft.com/office/powerpoint/2010/main" val="36799988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293</TotalTime>
  <Words>1235</Words>
  <Application>Microsoft Office PowerPoint</Application>
  <PresentationFormat>On-screen Show (4:3)</PresentationFormat>
  <Paragraphs>96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Technic</vt:lpstr>
      <vt:lpstr>Kontrolisanje petlji</vt:lpstr>
      <vt:lpstr>U većini jezika koristićete razne petlje:</vt:lpstr>
      <vt:lpstr>PowerPoint Presentation</vt:lpstr>
      <vt:lpstr>Petlje takođe mogu da se razlikuju po:</vt:lpstr>
      <vt:lpstr>PowerPoint Presentation</vt:lpstr>
      <vt:lpstr>While petlja:</vt:lpstr>
      <vt:lpstr>Petlja sa izlazom:</vt:lpstr>
      <vt:lpstr>For petlja:</vt:lpstr>
      <vt:lpstr>Foreach petlja:</vt:lpstr>
      <vt:lpstr>Kontrola petlji:</vt:lpstr>
      <vt:lpstr>PowerPoint Presentation</vt:lpstr>
      <vt:lpstr>Ulazak u petlju:</vt:lpstr>
      <vt:lpstr>Neke preporuke:</vt:lpstr>
      <vt:lpstr>Procesiranje tela petlje:</vt:lpstr>
      <vt:lpstr>PowerPoint Presentation</vt:lpstr>
      <vt:lpstr>Prevremeni izlazak iz petlje:</vt:lpstr>
      <vt:lpstr>Neke preporuke:</vt:lpstr>
      <vt:lpstr>Provera završetka petlje:</vt:lpstr>
      <vt:lpstr>Korišćenje promenljivih u petlji:</vt:lpstr>
      <vt:lpstr>Koliko dugačka treba da bude jedna petlja?</vt:lpstr>
      <vt:lpstr>Kreiranje komplikovanih petlji – obrnutim procesom:</vt:lpstr>
      <vt:lpstr>Sličnosti između petlji i nizova:</vt:lpstr>
      <vt:lpstr>Ključne napomene: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 većini jezika koristićete razne petlje:</dc:title>
  <dc:creator>Igor</dc:creator>
  <cp:lastModifiedBy>Igor</cp:lastModifiedBy>
  <cp:revision>120</cp:revision>
  <dcterms:created xsi:type="dcterms:W3CDTF">2006-08-16T00:00:00Z</dcterms:created>
  <dcterms:modified xsi:type="dcterms:W3CDTF">2015-12-30T12:01:31Z</dcterms:modified>
</cp:coreProperties>
</file>