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1D17161-8141-4121-A141-31E1713111F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14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C11161-E181-41A1-B141-0191C1116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0" b="1">
                <a:solidFill>
                  <a:srgbClr val="000000"/>
                </a:solidFill>
                <a:latin typeface="Calibri"/>
              </a:rPr>
              <a:t>Metodi vodjeni tabelama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pic>
        <p:nvPicPr>
          <p:cNvPr id="94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62120"/>
            <a:ext cx="8914680" cy="479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Direktan pristup tabelama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Petljanje sa kljucevima za pretrazivanje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- dupliranje informacija da bi kljuc radio direktno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- transformacija kljuca da bi radio direktno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- izolovani kljuc – transformacija u sopstvenu funkciju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Pristup tabelama pomocu indeksa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Sta je ?</a:t>
            </a:r>
            <a:endParaRPr/>
          </a:p>
        </p:txBody>
      </p:sp>
      <p:pic>
        <p:nvPicPr>
          <p:cNvPr id="9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6124680" cy="50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4316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4400">
                <a:solidFill>
                  <a:srgbClr val="000000"/>
                </a:solidFill>
                <a:latin typeface="Calibri"/>
              </a:rPr>
              <a:t>Stepenast pristup tabelama (Stair-Step)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 je?</a:t>
            </a:r>
            <a:endParaRPr/>
          </a:p>
        </p:txBody>
      </p:sp>
      <p:pic>
        <p:nvPicPr>
          <p:cNvPr id="10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3880" y="2209680"/>
            <a:ext cx="7404840" cy="4286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pic>
        <p:nvPicPr>
          <p:cNvPr id="10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8080"/>
            <a:ext cx="8826840" cy="5014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600" b="1">
                <a:solidFill>
                  <a:srgbClr val="000000"/>
                </a:solidFill>
                <a:latin typeface="Calibri"/>
              </a:rPr>
              <a:t>Kraj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8000" i="1">
                <a:solidFill>
                  <a:srgbClr val="000000"/>
                </a:solidFill>
                <a:latin typeface="Calibri"/>
              </a:rPr>
              <a:t>Hvala na paznji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Sadrzaj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 su metode vodjene tabelama?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Opsta razmatranja u koriscenju metoda vodjenih tabelama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Direktan pristup tabelama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Pristup tabelama pomocu indeksa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Stepenast pristup tabelama(Stair-Step)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>
                <a:solidFill>
                  <a:srgbClr val="000000"/>
                </a:solidFill>
                <a:latin typeface="Calibri"/>
              </a:rPr>
              <a:t>Opsta razmatranja u koriscenju metoda vodjenih tabelama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295280"/>
            <a:ext cx="6486840" cy="3904920"/>
          </a:xfrm>
          <a:prstGeom prst="rect">
            <a:avLst/>
          </a:prstGeom>
        </p:spPr>
      </p:pic>
      <p:sp>
        <p:nvSpPr>
          <p:cNvPr id="79" name="CustomShape 2"/>
          <p:cNvSpPr/>
          <p:nvPr/>
        </p:nvSpPr>
        <p:spPr>
          <a:xfrm>
            <a:off x="501480" y="5638680"/>
            <a:ext cx="8230320" cy="4251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Dva pitanja u vezi koriscenja metoda vodjenih tabelama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Direktan pristup tabelama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Primer: Dani u mesecu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pic>
        <p:nvPicPr>
          <p:cNvPr id="8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596268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pic>
        <p:nvPicPr>
          <p:cNvPr id="86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838080"/>
            <a:ext cx="8415720" cy="4810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Direktan pristup tabelama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Primer 2: Odredjivanje stopa medicinskog osiguranja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pic>
        <p:nvPicPr>
          <p:cNvPr id="90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120" y="380880"/>
            <a:ext cx="5764680" cy="61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pic>
        <p:nvPicPr>
          <p:cNvPr id="92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04920"/>
            <a:ext cx="6962760" cy="626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(4:3)</PresentationFormat>
  <Paragraphs>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Filipovic</dc:creator>
  <cp:lastModifiedBy>Vladimir Filipovic</cp:lastModifiedBy>
  <cp:revision>1</cp:revision>
  <dcterms:modified xsi:type="dcterms:W3CDTF">2015-02-22T11:17:05Z</dcterms:modified>
</cp:coreProperties>
</file>