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Lato" panose="020B0604020202020204" charset="0"/>
      <p:regular r:id="rId28"/>
      <p:bold r:id="rId29"/>
      <p:italic r:id="rId30"/>
      <p:boldItalic r:id="rId31"/>
    </p:embeddedFont>
    <p:embeddedFont>
      <p:font typeface="Raleway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24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19723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552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576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817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786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11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98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694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5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392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541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42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218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780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434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3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148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694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19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75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77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48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4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19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905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28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Struktura koda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0"/>
              <a:t>(iz knjige Code Complete, poglavlje 19 - General Control Issues)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Jelena Marković 1109/2015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Logički izrazi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Zagrade povećavaju čitljivost logičkog izraza.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if ( a &lt; b == c == d )  ???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if ( (a &lt; b) == (c == d) )   malo bolje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Logički izrazi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Evaluacija logičkih izraza u raznim programskim jezicima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Većina programskih jezika koristi “lenjo izračunavanje”.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Razlika između &amp;&amp; i &amp;, || i | operatora u Javi i C++ 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if (y != 0  &amp;&amp;  x/y &gt; 0) …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if (y != 0  &amp;  x/y &gt; 0) 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Logički izrazi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Numeričke izraze pišemo u rastućem redosledu: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MIN_ELEMENTS &lt;= i and i &lt;= MAX_ELEMENTS     i &lt; MIN_ELEMENTS or MAX_ELEMENTS &lt; i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umesto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i &gt;= MIN_ELEMENTS and i &lt;= MAX_ELEMENTS     i &lt; MIN_ELEMENTS or i &gt; MAX_ELEMENTS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Logički izrazi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415600" cy="366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Poređenje sa nulom i NULL pokazivačem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U programskim jezicima 0 može da predstavlja numeričku vrednost, logički False, prvi indeks u nizu, terminator stringova…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Logički izrazi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597700" cy="313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Dobra praksa je eksplicitno poređenje numeričkih izraza sa 0 i pokazivača sa NULL: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while (balance != 0) umesto while (balance)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while (*charPtr !=’\ 0’) umesto while (*charPtr 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while (bufferPtr !=NULL) umesto while (bufferPtr 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 smtClean="0">
                <a:solidFill>
                  <a:schemeClr val="dk1"/>
                </a:solidFill>
              </a:rPr>
              <a:t>Ugnježđivanje </a:t>
            </a:r>
            <a:r>
              <a:rPr lang="en" sz="3600" dirty="0">
                <a:solidFill>
                  <a:schemeClr val="dk1"/>
                </a:solidFill>
              </a:rPr>
              <a:t>koda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Mali broj ljudi može brzo da pročita i razume više od 3 nivoa ugnježdenih if-ova (Noam Čomski, Džerald Vinberg)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Ugnježđivanje koda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85335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Pojednostavljenje ugnježdenog koda re-testiranjem kondicionala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24" y="1886525"/>
            <a:ext cx="5652700" cy="8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24" y="2711574"/>
            <a:ext cx="5652700" cy="236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Ugnježđivanje koda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title" idx="4294967295"/>
          </p:nvPr>
        </p:nvSpPr>
        <p:spPr>
          <a:xfrm>
            <a:off x="1058275" y="1480150"/>
            <a:ext cx="4904400" cy="31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77" y="1332625"/>
            <a:ext cx="5832775" cy="369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Ugnježđivanje koda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976100" cy="332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Refaktorisati ugnježdeni if u skup if-then-else naredbi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24" y="2017200"/>
            <a:ext cx="6522475" cy="135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25" y="3368300"/>
            <a:ext cx="6522475" cy="177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Ugnježđivanje koda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1456475"/>
            <a:ext cx="7375725" cy="311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199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Logički izrazi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199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Koristiti True i False izraze umesto vrednosti 0 i 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150" y="2367100"/>
            <a:ext cx="6864524" cy="25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Ugnježđivanje koda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976100" cy="332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Refaktorisati ugnježdeni if u case naredbu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75" y="2122300"/>
            <a:ext cx="7777799" cy="274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Kompleksnost koda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976100" cy="332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Kompleksne probleme rešavamo tako što ih izdelimo na potprobleme manje kompleksnosti.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Dobra praksa: pisati razumljiv kod, koji ne zahteva da čitalac istovremeno pamti više od 5 entiteta.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Kompleksnost koda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976100" cy="332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Kako merimo kompleksnost koda?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Obično je intuitivno jasno da li je neki kod previše komplikovan.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Tom MekKejb algoritam: brojanja “tačaka odluke” u kodu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AutoNum type="arabicPeriod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Polazimo od 1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AutoNum type="arabicPeriod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Dodajemo 1 svaki put kad naiđemo na neku od sledećih ključnih reči ili njihovih ekvivalenata: if while repeat for and or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AutoNum type="arabicPeriod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Dodajemo 1 za svaki od slučajeva u case naredbi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Kompleksnost koda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976100" cy="332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Primer: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if ( ( (status = Success) and done ) or ( not done and ( numLines &gt;= maxLines ) ) ) then ...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Ovaj segment koda ima 5 tačaka odluke.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Kompleksnost koda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976100" cy="332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Analiza kompleksnosti funkcije ili bloka koda: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0 - 5 	u redu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6 - 10 	možda je potrebno redukovanje kompleksnosti koda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10 +		deo koda funkcije izmestiti u drugu funkciju, koju pozivamo iz prve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(kompleksnost u smislu čitanja koda, na koliko stvari istovremeno moramo da budemo koncentrisani dok čitamo kod)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Rezime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976100" cy="332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Kvalitetan kod mora da bude čitljiv i razumljiv.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Jasni i čitljivi logički izrazi doprinose kvalitetu koda.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Ugnježđene if naredbe je relativno lako izbeći, a ako ih ne izbegnemo, dobili smo teško razumljiv kod.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Minimizovanje kompleksnosti je ključno kod pisanja kvalitetnog koda.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HVALA NA PAŽNJI!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Logički izrazi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1596899"/>
            <a:ext cx="7632750" cy="148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85" y="2996850"/>
            <a:ext cx="7632749" cy="1939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Logički izrazi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Porediti logičke vrednosti sa True i False implicitno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	while (not done)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	while (a = b)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	Bolje nego: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	while (done = False)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	while ((a = b) = True)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Logički izrazi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U jezicima koji nemaju logički tip podatka, poput C-a, korisno je definisati makroe: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#define TRUE (1 == 1)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# define FALSE (!TRUE)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Logički izrazi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Uprošćavanje komplikovanih logičkih izraza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Komplikovane izraze sa mnogo termova razbijemo na podizraze čije vrednosti dodeljujemo nekim logičkim promenljivama.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Ukoliko se logički izraz često ponavlja i skreće pažnju sa osnovnog toka koda, napravimo funkciju za valuaciju tog logičkog izraza.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Logički izrazi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Lato"/>
              <a:buChar char="-"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Formiranje pozitivnih logičkih izraza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Mnogo negacija u logičkom izrazu je teško za razumevanje.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“I ain’t not no undummy” - Homer Simpson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Logički izrazi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if (!statusOk)  {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	// do something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else 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	// do something else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Logički izrazi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Korišćenje DeMorganovih zakona za uprošćavanje logičkih izraza: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2544405"/>
            <a:ext cx="6864549" cy="23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On-screen Show (16:9)</PresentationFormat>
  <Paragraphs>96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Lato</vt:lpstr>
      <vt:lpstr>Raleway</vt:lpstr>
      <vt:lpstr>swiss-2</vt:lpstr>
      <vt:lpstr>Struktura koda (iz knjige Code Complete, poglavlje 19 - General Control Issues)</vt:lpstr>
      <vt:lpstr>Logički izrazi</vt:lpstr>
      <vt:lpstr>Logički izrazi</vt:lpstr>
      <vt:lpstr>Logički izrazi</vt:lpstr>
      <vt:lpstr>Logički izrazi</vt:lpstr>
      <vt:lpstr>Logički izrazi</vt:lpstr>
      <vt:lpstr>Logički izrazi</vt:lpstr>
      <vt:lpstr>Logički izrazi</vt:lpstr>
      <vt:lpstr>Logički izrazi</vt:lpstr>
      <vt:lpstr>Logički izrazi</vt:lpstr>
      <vt:lpstr>Logički izrazi</vt:lpstr>
      <vt:lpstr>Logički izrazi</vt:lpstr>
      <vt:lpstr>Logički izrazi</vt:lpstr>
      <vt:lpstr>Logički izrazi</vt:lpstr>
      <vt:lpstr>Ugnježđivanje koda</vt:lpstr>
      <vt:lpstr>Ugnježđivanje koda</vt:lpstr>
      <vt:lpstr>Ugnježđivanje koda</vt:lpstr>
      <vt:lpstr>Ugnježđivanje koda</vt:lpstr>
      <vt:lpstr>Ugnježđivanje koda</vt:lpstr>
      <vt:lpstr>Ugnježđivanje koda</vt:lpstr>
      <vt:lpstr>Kompleksnost koda</vt:lpstr>
      <vt:lpstr>Kompleksnost koda</vt:lpstr>
      <vt:lpstr>Kompleksnost koda</vt:lpstr>
      <vt:lpstr>Kompleksnost koda</vt:lpstr>
      <vt:lpstr>Rezime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Struktura koda (iz knjige Code Complete, poglavlje 19 - General Control Issues)</dc:title>
  <dc:creator>Vladimir Filipovic</dc:creator>
  <cp:lastModifiedBy>Vladimir Filipovic</cp:lastModifiedBy>
  <cp:revision>2</cp:revision>
  <dcterms:modified xsi:type="dcterms:W3CDTF">2016-10-01T10:11:00Z</dcterms:modified>
</cp:coreProperties>
</file>