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8E554F7-5F0B-46F8-8ACC-0E872AF103C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763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208469"/>
            <a:ext cx="8791575" cy="23876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Strategije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Optimizacije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76424" y="4799773"/>
            <a:ext cx="8791575" cy="165576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sz="2200" cap="none" dirty="0" smtClean="0">
                <a:solidFill>
                  <a:schemeClr val="bg1"/>
                </a:solidFill>
              </a:rPr>
              <a:t>Stefan </a:t>
            </a:r>
            <a:r>
              <a:rPr lang="sr-Latn-RS" sz="2200" cap="none" dirty="0" smtClean="0">
                <a:solidFill>
                  <a:schemeClr val="bg1"/>
                </a:solidFill>
              </a:rPr>
              <a:t>Bačević 1061/2014</a:t>
            </a:r>
            <a:endParaRPr lang="en-US" sz="22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6850"/>
            <a:ext cx="9905998" cy="1478570"/>
          </a:xfrm>
        </p:spPr>
        <p:txBody>
          <a:bodyPr/>
          <a:lstStyle/>
          <a:p>
            <a:pPr algn="ctr"/>
            <a:r>
              <a:rPr lang="sr-Latn-RS" cap="none" dirty="0" smtClean="0">
                <a:solidFill>
                  <a:schemeClr val="bg1"/>
                </a:solidFill>
              </a:rPr>
              <a:t>Koraci koje treba slediti prilikom optimizacije koda</a:t>
            </a:r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28045"/>
            <a:ext cx="9905999" cy="4211392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sr-Latn-RS" dirty="0" smtClean="0">
                <a:solidFill>
                  <a:schemeClr val="bg1"/>
                </a:solidFill>
              </a:rPr>
              <a:t>Razviti softver koristeći dobre prakse dizajna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>
                <a:solidFill>
                  <a:schemeClr val="bg1"/>
                </a:solidFill>
              </a:rPr>
              <a:t>Ako su performanse loše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</a:rPr>
              <a:t>Sačuvati poslednje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err="1" smtClean="0">
                <a:solidFill>
                  <a:schemeClr val="bg1"/>
                </a:solidFill>
              </a:rPr>
              <a:t>dobro</a:t>
            </a:r>
            <a:r>
              <a:rPr lang="en-US" dirty="0" smtClean="0">
                <a:solidFill>
                  <a:schemeClr val="bg1"/>
                </a:solidFill>
              </a:rPr>
              <a:t>” </a:t>
            </a:r>
            <a:r>
              <a:rPr lang="en-US" dirty="0" err="1" smtClean="0">
                <a:solidFill>
                  <a:schemeClr val="bg1"/>
                </a:solidFill>
              </a:rPr>
              <a:t>stanje</a:t>
            </a:r>
            <a:endParaRPr lang="sr-Latn-RS" dirty="0" smtClean="0">
              <a:solidFill>
                <a:schemeClr val="bg1"/>
              </a:solidFill>
            </a:endParaRPr>
          </a:p>
          <a:p>
            <a:pPr lvl="1"/>
            <a:r>
              <a:rPr lang="sr-Latn-RS" dirty="0" smtClean="0">
                <a:solidFill>
                  <a:schemeClr val="bg1"/>
                </a:solidFill>
              </a:rPr>
              <a:t>Meriti vreme radi nalaženja uskih grla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</a:rPr>
              <a:t>Utvrditi da li se problem može rešiti bez optimizacije koda, ako može vratiti se na korak 1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</a:rPr>
              <a:t>Optimizovati uska grla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</a:rPr>
              <a:t>Meriti vreme nakon svake promene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</a:rPr>
              <a:t>Ako promena ne poboljšava vreme izvršavanja vratiti se </a:t>
            </a:r>
            <a:r>
              <a:rPr lang="en-US" dirty="0" err="1" smtClean="0">
                <a:solidFill>
                  <a:schemeClr val="bg1"/>
                </a:solidFill>
              </a:rPr>
              <a:t>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poslednje</a:t>
            </a:r>
            <a:r>
              <a:rPr lang="en-US" dirty="0" smtClean="0">
                <a:solidFill>
                  <a:schemeClr val="bg1"/>
                </a:solidFill>
              </a:rPr>
              <a:t> “</a:t>
            </a:r>
            <a:r>
              <a:rPr lang="en-US" dirty="0" err="1" smtClean="0">
                <a:solidFill>
                  <a:schemeClr val="bg1"/>
                </a:solidFill>
              </a:rPr>
              <a:t>dobro</a:t>
            </a:r>
            <a:r>
              <a:rPr lang="en-US" dirty="0" smtClean="0">
                <a:solidFill>
                  <a:schemeClr val="bg1"/>
                </a:solidFill>
              </a:rPr>
              <a:t>” </a:t>
            </a:r>
            <a:r>
              <a:rPr lang="en-US" dirty="0" err="1" smtClean="0">
                <a:solidFill>
                  <a:schemeClr val="bg1"/>
                </a:solidFill>
              </a:rPr>
              <a:t>stanje</a:t>
            </a:r>
            <a:endParaRPr lang="sr-Latn-R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>
                <a:solidFill>
                  <a:schemeClr val="bg1"/>
                </a:solidFill>
              </a:rPr>
              <a:t>Ponoviti korak 2</a:t>
            </a:r>
            <a:endParaRPr lang="sr-Latn-R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8214"/>
            <a:ext cx="9905998" cy="1478570"/>
          </a:xfrm>
        </p:spPr>
        <p:txBody>
          <a:bodyPr/>
          <a:lstStyle/>
          <a:p>
            <a:pPr algn="ctr"/>
            <a:r>
              <a:rPr lang="sr-Latn-RS" cap="none" dirty="0" smtClean="0">
                <a:solidFill>
                  <a:schemeClr val="bg1"/>
                </a:solidFill>
              </a:rPr>
              <a:t>Zaključak</a:t>
            </a:r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02620"/>
            <a:ext cx="9905999" cy="4398180"/>
          </a:xfrm>
        </p:spPr>
        <p:txBody>
          <a:bodyPr>
            <a:normAutofit lnSpcReduction="10000"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Brzina izvršavanja je samo jedna od karakteristika dobrog programa i obično nije najbitnija. Optimizovan kod nije najbitniji faktor koji utiče na performanse programa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Merenje vremena i nalaženje uskih grla programa su najbitniji prilikom optimizacije koda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Većina programa najveći deo vremena troši na izvršavanje jako malog dela koda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Više promena daju optimizovan kod a ne samo jedna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Najbolja priprema za optimizovanje koda je pisanje urednog i čitljivog koda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05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29132"/>
            <a:ext cx="9905998" cy="1478570"/>
          </a:xfrm>
        </p:spPr>
        <p:txBody>
          <a:bodyPr/>
          <a:lstStyle/>
          <a:p>
            <a:pPr algn="ctr"/>
            <a:r>
              <a:rPr lang="sr-Latn-RS" cap="none" dirty="0" smtClean="0">
                <a:solidFill>
                  <a:schemeClr val="bg1"/>
                </a:solidFill>
              </a:rPr>
              <a:t>Hvala na pažnji!</a:t>
            </a:r>
            <a:endParaRPr lang="en-US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1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cap="none" dirty="0" smtClean="0">
                <a:solidFill>
                  <a:schemeClr val="bg1"/>
                </a:solidFill>
              </a:rPr>
              <a:t>Optimizacija koda</a:t>
            </a:r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Istorijski značajan problem 60-ih, 70-ih je uočeno koliko optimizacija koda šteti čitljivosti i održavanju koda, ponovo značajan problem 80-ih pojavom PC-ja i početkom 2000-ih pojavom telefona, PDA uređaja itd.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Kontraverzna tema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Performanse programa su labavo povezane sa brzinom izvršavanja koda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51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5639"/>
            <a:ext cx="9905998" cy="1478570"/>
          </a:xfrm>
        </p:spPr>
        <p:txBody>
          <a:bodyPr/>
          <a:lstStyle/>
          <a:p>
            <a:pPr algn="ctr"/>
            <a:r>
              <a:rPr lang="sr-Latn-RS" cap="none" dirty="0" smtClean="0">
                <a:solidFill>
                  <a:schemeClr val="bg1"/>
                </a:solidFill>
              </a:rPr>
              <a:t>Kako poboljšati efikasnost programa</a:t>
            </a:r>
            <a:r>
              <a:rPr lang="en-US" cap="none" dirty="0" smtClean="0">
                <a:solidFill>
                  <a:schemeClr val="bg1"/>
                </a:solidFill>
              </a:rPr>
              <a:t>?</a:t>
            </a:r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388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Za</a:t>
            </a:r>
            <a:r>
              <a:rPr lang="sr-Latn-RS" dirty="0" smtClean="0">
                <a:solidFill>
                  <a:schemeClr val="bg1"/>
                </a:solidFill>
              </a:rPr>
              <a:t>htevi programa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Dizajn programa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Dizajn klasa i funkcija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Interakcije sa operativnim sistemom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Kompilacija koda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Hardver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Optimizacija koda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3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cap="none" dirty="0" smtClean="0">
                <a:solidFill>
                  <a:schemeClr val="bg1"/>
                </a:solidFill>
              </a:rPr>
              <a:t>Uvod u optimizaciju koda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Mane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Prednosti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Paretov princip – pravilo 80/20</a:t>
            </a:r>
          </a:p>
        </p:txBody>
      </p:sp>
    </p:spTree>
    <p:extLst>
      <p:ext uri="{BB962C8B-B14F-4D97-AF65-F5344CB8AC3E}">
        <p14:creationId xmlns:p14="http://schemas.microsoft.com/office/powerpoint/2010/main" val="211208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cap="none" dirty="0" smtClean="0">
                <a:solidFill>
                  <a:schemeClr val="bg1"/>
                </a:solidFill>
              </a:rPr>
              <a:t>Mitovi u vezi sa optimizacijom koda</a:t>
            </a:r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Kraci kod – brži program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Neke operacije su verovatno brže od drugih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Treba optimizovati u toku kodiranja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Brzina programa je važna koliko i njegova tačnost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51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cap="none" dirty="0" smtClean="0">
                <a:solidFill>
                  <a:schemeClr val="bg1"/>
                </a:solidFill>
              </a:rPr>
              <a:t>Izvori neefikasnosti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Ulazno/Izlazne operacije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Straničenje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Sistemski pozivi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Interpretirani jezici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Greške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000" cap="none" dirty="0" smtClean="0">
                <a:solidFill>
                  <a:schemeClr val="bg1"/>
                </a:solidFill>
              </a:rPr>
              <a:t>Operacije koje su obično relativno skupe</a:t>
            </a:r>
            <a:endParaRPr lang="en-US" sz="4000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Pozivi polimorfnih metoda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Deljenje celih brojeva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Deljenje brojeva sa pokretnim zarezom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Narocito su skupe transcendentalne funkcije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(x), sin(x), log(x)</a:t>
            </a:r>
            <a:r>
              <a:rPr lang="sr-Latn-RS" dirty="0" smtClean="0">
                <a:solidFill>
                  <a:schemeClr val="bg1"/>
                </a:solidFill>
              </a:rPr>
              <a:t>, e</a:t>
            </a:r>
            <a:r>
              <a:rPr lang="sr-Latn-RS" baseline="30000" dirty="0" smtClean="0">
                <a:solidFill>
                  <a:schemeClr val="bg1"/>
                </a:solidFill>
              </a:rPr>
              <a:t>x</a:t>
            </a:r>
            <a:endParaRPr lang="en-US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cap="none" dirty="0" smtClean="0">
                <a:solidFill>
                  <a:schemeClr val="bg1"/>
                </a:solidFill>
              </a:rPr>
              <a:t>Merenje vremena izvršavanja</a:t>
            </a:r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Merenje vremena je neophodno u optimizaciji koda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Ne treba se oslanjati na iskustvo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Merenje treba biti precizno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Koristiti posebne alate za to ili meriti vreme tokom kog procesor izvršava samo taj program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9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cap="none" dirty="0" smtClean="0">
                <a:solidFill>
                  <a:schemeClr val="bg1"/>
                </a:solidFill>
              </a:rPr>
              <a:t>Iteracije</a:t>
            </a:r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Jedna promena obično nije dovoljna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Nikada ne menjati više stvari od jednom</a:t>
            </a:r>
          </a:p>
          <a:p>
            <a:r>
              <a:rPr lang="sr-Latn-RS" dirty="0">
                <a:solidFill>
                  <a:schemeClr val="bg1"/>
                </a:solidFill>
              </a:rPr>
              <a:t>M</a:t>
            </a:r>
            <a:r>
              <a:rPr lang="sr-Latn-RS" dirty="0" smtClean="0">
                <a:solidFill>
                  <a:schemeClr val="bg1"/>
                </a:solidFill>
              </a:rPr>
              <a:t>eriti vreme nakon svake promene</a:t>
            </a:r>
          </a:p>
          <a:p>
            <a:r>
              <a:rPr lang="sr-Latn-RS" dirty="0">
                <a:solidFill>
                  <a:schemeClr val="bg1"/>
                </a:solidFill>
              </a:rPr>
              <a:t>Većina promena neće skratiti vreme izvršavanja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2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1599</TotalTime>
  <Words>362</Words>
  <Application>Microsoft Office PowerPoint</Application>
  <PresentationFormat>Custom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Strategije Optimizacije koda</vt:lpstr>
      <vt:lpstr>Optimizacija koda</vt:lpstr>
      <vt:lpstr>Kako poboljšati efikasnost programa?</vt:lpstr>
      <vt:lpstr>Uvod u optimizaciju koda</vt:lpstr>
      <vt:lpstr>Mitovi u vezi sa optimizacijom koda</vt:lpstr>
      <vt:lpstr>Izvori neefikasnosti</vt:lpstr>
      <vt:lpstr>Operacije koje su obično relativno skupe</vt:lpstr>
      <vt:lpstr>Merenje vremena izvršavanja</vt:lpstr>
      <vt:lpstr>Iteracije</vt:lpstr>
      <vt:lpstr>Koraci koje treba slediti prilikom optimizacije koda</vt:lpstr>
      <vt:lpstr>Zaključak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</dc:creator>
  <cp:lastModifiedBy>Vladimir Filipovic</cp:lastModifiedBy>
  <cp:revision>25</cp:revision>
  <dcterms:created xsi:type="dcterms:W3CDTF">2015-01-20T21:40:02Z</dcterms:created>
  <dcterms:modified xsi:type="dcterms:W3CDTF">2015-02-22T11:35:21Z</dcterms:modified>
</cp:coreProperties>
</file>