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74" y="-77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596FC50-7D96-4A25-874C-A97C17DB8BB7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3372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1A0D29C-E23E-49FF-BE1C-38D1EE957C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4465E8-8A32-43F8-942F-EB333CE905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2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B8CD53-DA48-4BA4-B546-128CA72FBC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DD2645-FD75-49B4-88E2-F37082A689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7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EC1F37-82BF-4F1D-969A-7D003C5010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E9C52A-C51F-48FF-9920-07D8AD7FB0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4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1B929-7580-4E87-B922-04B7145287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53A4AF-8E2C-46AC-B2F7-FDFA097DD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3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0D806-1D68-4961-8ED3-91982D6E0F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31F4A0-3ABD-42F1-9FC9-B3490C22C7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2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4FECAD-C580-4D92-B9FB-60DE4581AB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2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FFDFB7-B82F-4B48-AB1F-BD2C2A262A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49487C2-FBF8-4966-A14A-4D4BFD47997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227520" y="19440"/>
            <a:ext cx="10560240" cy="4023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977759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5400">
                <a:solidFill>
                  <a:srgbClr val="FFFFFF"/>
                </a:solidFill>
              </a:rPr>
              <a:t>Raspored i stil koda</a:t>
            </a:r>
          </a:p>
          <a:p>
            <a:pPr marL="0" lvl="0" indent="0" algn="ctr">
              <a:buNone/>
            </a:pPr>
            <a:r>
              <a:rPr lang="en-US" sz="2800"/>
              <a:t>Vanja Cvetković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227520" y="-914400"/>
            <a:ext cx="10560240" cy="247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FFFFFF"/>
                </a:solidFill>
              </a:rPr>
              <a:t>Stilovi raspoređivanja koda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en-US"/>
              <a:t>Čisti blokovi</a:t>
            </a:r>
          </a:p>
          <a:p>
            <a:pPr lvl="0"/>
            <a:r>
              <a:rPr lang="en-US"/>
              <a:t>Emuliranje čistih blokova</a:t>
            </a:r>
          </a:p>
          <a:p>
            <a:pPr lvl="0"/>
            <a:r>
              <a:rPr lang="en-US"/>
              <a:t>Korišćenje begin-end</a:t>
            </a:r>
          </a:p>
          <a:p>
            <a:pPr lvl="0"/>
            <a:r>
              <a:rPr lang="en-US"/>
              <a:t>parova</a:t>
            </a:r>
          </a:p>
          <a:p>
            <a:pPr lvl="0"/>
            <a:r>
              <a:rPr lang="en-US"/>
              <a:t>Raspoređivanje po</a:t>
            </a:r>
          </a:p>
          <a:p>
            <a:pPr lvl="0"/>
            <a:r>
              <a:rPr lang="en-US"/>
              <a:t>krajnjoj liniji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63640" y="1828800"/>
            <a:ext cx="3429000" cy="30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88719" y="2194560"/>
            <a:ext cx="7797240" cy="287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3920" y="1690199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04280" y="5120639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554479" y="1005840"/>
            <a:ext cx="6010200" cy="166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280159" y="4023360"/>
            <a:ext cx="6542280" cy="201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367000" y="1773719"/>
            <a:ext cx="5496840" cy="35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3920" y="1690199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04280" y="5120639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999" y="2651760"/>
            <a:ext cx="9410400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97280" y="457200"/>
            <a:ext cx="6258960" cy="6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3920" y="1690199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504280" y="5120639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097280" y="304920"/>
            <a:ext cx="7086960" cy="289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194560" y="3474720"/>
            <a:ext cx="4448160" cy="38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88719" y="956520"/>
            <a:ext cx="6691320" cy="169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69280" y="3931920"/>
            <a:ext cx="7417440" cy="64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554479" y="2673000"/>
            <a:ext cx="7367399" cy="14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29200" y="4846320"/>
            <a:ext cx="914400" cy="1446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7200"/>
            </a:pPr>
            <a:r>
              <a:rPr lang="en-US" sz="7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Microsoft YaHei" pitchFamily="2"/>
                <a:cs typeface="Arial" pitchFamily="2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00400" y="1828800"/>
            <a:ext cx="7652160" cy="310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532160" y="2666880"/>
            <a:ext cx="7067880" cy="228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9240" y="1819439"/>
            <a:ext cx="8744760" cy="366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29600" y="22388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220960" y="4616280"/>
            <a:ext cx="914039" cy="50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18439" y="2194560"/>
            <a:ext cx="8217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28800" y="2103120"/>
            <a:ext cx="6530040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227520" y="-914400"/>
            <a:ext cx="10560240" cy="247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FFFFFF"/>
                </a:solidFill>
              </a:rPr>
              <a:t>Raspoređivanje klasnih interfejsa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en-US"/>
              <a:t>Komentar na vrhu koji opisuje kako se klasa koristi</a:t>
            </a:r>
          </a:p>
          <a:p>
            <a:pPr lvl="0"/>
            <a:r>
              <a:rPr lang="en-US"/>
              <a:t>Konstruktori i destruktori</a:t>
            </a:r>
          </a:p>
          <a:p>
            <a:pPr lvl="0"/>
            <a:r>
              <a:rPr lang="en-US"/>
              <a:t>Javne metode</a:t>
            </a:r>
          </a:p>
          <a:p>
            <a:pPr lvl="0"/>
            <a:r>
              <a:rPr lang="en-US"/>
              <a:t>Zaštićene meode</a:t>
            </a:r>
          </a:p>
          <a:p>
            <a:pPr lvl="0"/>
            <a:r>
              <a:rPr lang="en-US"/>
              <a:t>Privatne metode i članice klase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227520" y="-914400"/>
            <a:ext cx="10560240" cy="247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FFFFFF"/>
                </a:solidFill>
              </a:rPr>
              <a:t>Raspoređivanje unutar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implementacije klase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en-US"/>
              <a:t>Komentar na vrhu koji opisuje sadržinu datoteke u kojoj se klasa nalazi</a:t>
            </a:r>
          </a:p>
          <a:p>
            <a:pPr lvl="0"/>
            <a:r>
              <a:rPr lang="en-US"/>
              <a:t>Klasne podatke</a:t>
            </a:r>
          </a:p>
          <a:p>
            <a:pPr lvl="0"/>
            <a:r>
              <a:rPr lang="en-US"/>
              <a:t>Javne metode</a:t>
            </a:r>
          </a:p>
          <a:p>
            <a:pPr lvl="0"/>
            <a:r>
              <a:rPr lang="en-US"/>
              <a:t>Zaštićene metode</a:t>
            </a:r>
          </a:p>
          <a:p>
            <a:pPr lvl="0"/>
            <a:r>
              <a:rPr lang="en-US"/>
              <a:t>Privatne metode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3239" y="548640"/>
            <a:ext cx="8049240" cy="619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4320" y="1005840"/>
            <a:ext cx="8096760" cy="571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7520" y="2721240"/>
            <a:ext cx="3210479" cy="1027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Microsoft YaHei" pitchFamily="2"/>
                <a:cs typeface="Arial" pitchFamily="2"/>
              </a:rPr>
              <a:t>Pitanja?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227520" y="-914400"/>
            <a:ext cx="10560240" cy="247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FFFFFF"/>
                </a:solidFill>
              </a:rPr>
              <a:t>Osnovna teorema formatiranja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“Dobar vizualni raspored pokazuje logičku strukturu programa.”</a:t>
            </a:r>
          </a:p>
        </p:txBody>
      </p:sp>
      <p:sp>
        <p:nvSpPr>
          <p:cNvPr id="5" name="Freeform 4"/>
          <p:cNvSpPr/>
          <p:nvPr/>
        </p:nvSpPr>
        <p:spPr>
          <a:xfrm>
            <a:off x="-182880" y="5293080"/>
            <a:ext cx="10560240" cy="247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080" y="5774760"/>
            <a:ext cx="5912640" cy="1027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6600"/>
            </a:pPr>
            <a:r>
              <a:rPr lang="en-US" sz="6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Microsoft YaHei" pitchFamily="2"/>
                <a:cs typeface="Arial" pitchFamily="2"/>
              </a:rPr>
              <a:t>Hvala na pažnji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708560" y="1361880"/>
            <a:ext cx="6715440" cy="4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227520" y="-914400"/>
            <a:ext cx="10560240" cy="247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FFFFFF"/>
                </a:solidFill>
              </a:rPr>
              <a:t>Osnovna teorema formatiranja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“Dobar vizualni raspored pokazuje logičku strukturu programa.”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049119" y="3108959"/>
            <a:ext cx="5925599" cy="110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737359" y="3291839"/>
            <a:ext cx="6151320" cy="59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36080" y="0"/>
            <a:ext cx="10560240" cy="76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04280" y="6353640"/>
            <a:ext cx="914039" cy="50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28080" y="3017520"/>
            <a:ext cx="2955599" cy="137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227520" y="-914400"/>
            <a:ext cx="10560240" cy="247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FFFFFF"/>
                </a:solidFill>
              </a:rPr>
              <a:t>Ciljevi dobrog rasporeda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en-US"/>
              <a:t>Tačno predstaviti logičku strukturu koda</a:t>
            </a:r>
          </a:p>
          <a:p>
            <a:pPr lvl="0"/>
            <a:r>
              <a:rPr lang="en-US"/>
              <a:t>Konzistentno predstaviti logičku strukturu koda</a:t>
            </a:r>
          </a:p>
          <a:p>
            <a:pPr lvl="0"/>
            <a:r>
              <a:rPr lang="en-US"/>
              <a:t>Unaprediti čitljivost</a:t>
            </a:r>
          </a:p>
          <a:p>
            <a:pPr lvl="0"/>
            <a:r>
              <a:rPr lang="en-US"/>
              <a:t>Izdržati modifikacije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227520" y="-914400"/>
            <a:ext cx="10560240" cy="247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E61D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>
                <a:solidFill>
                  <a:srgbClr val="FFFFFF"/>
                </a:solidFill>
              </a:rPr>
              <a:t>Alati za uređenje rasporeda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en-US"/>
              <a:t>Beline</a:t>
            </a:r>
          </a:p>
          <a:p>
            <a:pPr lvl="1" rtl="0" hangingPunct="0"/>
            <a:r>
              <a:rPr lang="en-US"/>
              <a:t>Razmaci</a:t>
            </a:r>
          </a:p>
          <a:p>
            <a:pPr lvl="1" rtl="0" hangingPunct="0"/>
            <a:r>
              <a:rPr lang="en-US"/>
              <a:t>Tabulatori</a:t>
            </a:r>
          </a:p>
          <a:p>
            <a:pPr lvl="1" rtl="0" hangingPunct="0"/>
            <a:r>
              <a:rPr lang="en-US"/>
              <a:t>Prazni redovi</a:t>
            </a:r>
          </a:p>
          <a:p>
            <a:pPr lvl="0"/>
            <a:r>
              <a:rPr lang="en-US"/>
              <a:t>Zagrade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124</Words>
  <Application>Microsoft Office PowerPoint</Application>
  <PresentationFormat>On-screen Show (4:3)</PresentationFormat>
  <Paragraphs>43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</vt:lpstr>
      <vt:lpstr>PowerPoint Presentation</vt:lpstr>
      <vt:lpstr>PowerPoint Presentation</vt:lpstr>
      <vt:lpstr>PowerPoint Presentation</vt:lpstr>
      <vt:lpstr>Osnovna teorema formatiranja</vt:lpstr>
      <vt:lpstr>PowerPoint Presentation</vt:lpstr>
      <vt:lpstr>PowerPoint Presentation</vt:lpstr>
      <vt:lpstr>PowerPoint Presentation</vt:lpstr>
      <vt:lpstr>Ciljevi dobrog rasporeda</vt:lpstr>
      <vt:lpstr>Alati za uređenje rasporeda</vt:lpstr>
      <vt:lpstr>Stilovi raspoređivanja koda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Raspoređivanje klasnih interfejsa</vt:lpstr>
      <vt:lpstr>Raspoređivanje unutar  implementacije klase</vt:lpstr>
      <vt:lpstr>PowerPoint Presentation</vt:lpstr>
      <vt:lpstr>PowerPoint Presentation</vt:lpstr>
      <vt:lpstr>PowerPoint Presentation</vt:lpstr>
      <vt:lpstr>Osnovna teorema formatiranja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Vanja Cvetković</dc:creator>
  <cp:lastModifiedBy>Vladimir Filipovic</cp:lastModifiedBy>
  <cp:revision>2</cp:revision>
  <dcterms:created xsi:type="dcterms:W3CDTF">2016-09-28T14:11:59Z</dcterms:created>
  <dcterms:modified xsi:type="dcterms:W3CDTF">2016-10-01T10:13:08Z</dcterms:modified>
</cp:coreProperties>
</file>