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ACDB3FE-5539-47C2-80C6-9343550A2D47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AF6A269-F7E2-4912-8C20-C95F7F3D3B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995486"/>
          </a:xfrm>
        </p:spPr>
        <p:txBody>
          <a:bodyPr/>
          <a:lstStyle/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sr-Latn-RS" dirty="0" smtClean="0"/>
              <a:t>			Miloš Djurović 1160/2012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528904"/>
          </a:xfrm>
        </p:spPr>
        <p:txBody>
          <a:bodyPr/>
          <a:lstStyle/>
          <a:p>
            <a:r>
              <a:rPr lang="sr-Latn-RS" b="1" dirty="0" smtClean="0"/>
              <a:t/>
            </a:r>
            <a:br>
              <a:rPr lang="sr-Latn-RS" b="1" dirty="0" smtClean="0"/>
            </a:br>
            <a:r>
              <a:rPr lang="en-US" b="1" dirty="0" smtClean="0"/>
              <a:t>Self-Documenting </a:t>
            </a:r>
            <a:r>
              <a:rPr lang="en-US" b="1" dirty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38702"/>
          </a:xfrm>
        </p:spPr>
        <p:txBody>
          <a:bodyPr/>
          <a:lstStyle/>
          <a:p>
            <a:r>
              <a:rPr lang="sr-Latn-RS" dirty="0" smtClean="0"/>
              <a:t>Ponavljanje koda</a:t>
            </a:r>
          </a:p>
          <a:p>
            <a:r>
              <a:rPr lang="sr-Latn-RS" dirty="0" smtClean="0"/>
              <a:t>Objasnjenje koda</a:t>
            </a:r>
          </a:p>
          <a:p>
            <a:r>
              <a:rPr lang="sr-Latn-RS" dirty="0" smtClean="0"/>
              <a:t>Marker u kodu</a:t>
            </a:r>
          </a:p>
          <a:p>
            <a:r>
              <a:rPr lang="sr-Latn-RS" dirty="0" smtClean="0"/>
              <a:t>Summa summarum koda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071570"/>
          </a:xfrm>
        </p:spPr>
        <p:txBody>
          <a:bodyPr>
            <a:noAutofit/>
          </a:bodyPr>
          <a:lstStyle/>
          <a:p>
            <a:pPr algn="ctr"/>
            <a:r>
              <a:rPr lang="sr-Latn-RS" sz="3800" b="1" dirty="0" smtClean="0"/>
              <a:t>Vrste komentara</a:t>
            </a:r>
            <a:r>
              <a:rPr sz="3800" smtClean="0"/>
              <a:t/>
            </a:r>
            <a:br>
              <a:rPr sz="3800" smtClean="0"/>
            </a:br>
            <a:endParaRPr lang="en-US" sz="3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</a:t>
            </a:r>
            <a:r>
              <a:rPr lang="en-US" dirty="0" err="1" smtClean="0"/>
              <a:t>onavljanje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komentare</a:t>
            </a:r>
            <a:r>
              <a:rPr lang="en-US" dirty="0" smtClean="0"/>
              <a:t> </a:t>
            </a:r>
            <a:r>
              <a:rPr lang="en-US" dirty="0" err="1" smtClean="0"/>
              <a:t>razlicitim</a:t>
            </a:r>
            <a:r>
              <a:rPr lang="en-US" dirty="0" smtClean="0"/>
              <a:t> </a:t>
            </a:r>
            <a:r>
              <a:rPr lang="en-US" dirty="0" err="1" smtClean="0"/>
              <a:t>recima</a:t>
            </a:r>
            <a:endParaRPr lang="sr-Latn-RS" dirty="0" smtClean="0"/>
          </a:p>
          <a:p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dodaje</a:t>
            </a:r>
            <a:r>
              <a:rPr lang="en-US" dirty="0" smtClean="0"/>
              <a:t> </a:t>
            </a:r>
            <a:r>
              <a:rPr lang="en-US" dirty="0" err="1" smtClean="0"/>
              <a:t>onome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sr-Latn-RS" dirty="0" smtClean="0"/>
              <a:t>č</a:t>
            </a:r>
            <a:r>
              <a:rPr lang="en-US" dirty="0" err="1" smtClean="0"/>
              <a:t>ita</a:t>
            </a:r>
            <a:r>
              <a:rPr lang="en-US" dirty="0" smtClean="0"/>
              <a:t> vise </a:t>
            </a:r>
            <a:r>
              <a:rPr lang="en-US" dirty="0" err="1" smtClean="0"/>
              <a:t>posla</a:t>
            </a:r>
            <a:r>
              <a:rPr lang="en-US" dirty="0" smtClean="0"/>
              <a:t> </a:t>
            </a:r>
            <a:r>
              <a:rPr lang="en-US" dirty="0" err="1" smtClean="0"/>
              <a:t>umesto</a:t>
            </a:r>
            <a:r>
              <a:rPr lang="en-US" dirty="0" smtClean="0"/>
              <a:t> </a:t>
            </a:r>
            <a:r>
              <a:rPr lang="en-US" dirty="0" err="1" smtClean="0"/>
              <a:t>dodatnih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sr-Latn-RS" dirty="0" smtClean="0"/>
              <a:t>Stvara utisak komplikovanosti koda</a:t>
            </a:r>
          </a:p>
          <a:p>
            <a:endParaRPr lang="sr-Latn-R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Ponavljanje koda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obicno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objasnjenje</a:t>
            </a:r>
            <a:r>
              <a:rPr lang="en-US" dirty="0" smtClean="0"/>
              <a:t> </a:t>
            </a:r>
            <a:r>
              <a:rPr lang="en-US" dirty="0" err="1" smtClean="0"/>
              <a:t>komplikovanih</a:t>
            </a:r>
            <a:r>
              <a:rPr lang="en-US" dirty="0" smtClean="0"/>
              <a:t> </a:t>
            </a:r>
            <a:r>
              <a:rPr lang="en-US" dirty="0" err="1" smtClean="0"/>
              <a:t>delova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, </a:t>
            </a:r>
            <a:r>
              <a:rPr lang="en-US" dirty="0" err="1" smtClean="0"/>
              <a:t>trikova</a:t>
            </a:r>
            <a:r>
              <a:rPr lang="en-US" dirty="0" smtClean="0"/>
              <a:t>,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osetljivih</a:t>
            </a:r>
            <a:r>
              <a:rPr lang="en-US" dirty="0" smtClean="0"/>
              <a:t> </a:t>
            </a:r>
            <a:r>
              <a:rPr lang="en-US" dirty="0" err="1" smtClean="0"/>
              <a:t>delova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shvatiti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vise </a:t>
            </a:r>
            <a:r>
              <a:rPr lang="en-US" dirty="0" err="1" smtClean="0"/>
              <a:t>nacina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U </a:t>
            </a:r>
            <a:r>
              <a:rPr lang="en-US" dirty="0" err="1" smtClean="0"/>
              <a:t>nekim</a:t>
            </a:r>
            <a:r>
              <a:rPr lang="en-US" dirty="0" smtClean="0"/>
              <a:t> </a:t>
            </a:r>
            <a:r>
              <a:rPr lang="en-US" dirty="0" err="1" smtClean="0"/>
              <a:t>situacijama</a:t>
            </a:r>
            <a:r>
              <a:rPr lang="en-US" dirty="0" smtClean="0"/>
              <a:t> je </a:t>
            </a:r>
            <a:r>
              <a:rPr lang="en-US" dirty="0" err="1" smtClean="0"/>
              <a:t>veoma</a:t>
            </a:r>
            <a:r>
              <a:rPr lang="en-US" dirty="0" smtClean="0"/>
              <a:t> </a:t>
            </a:r>
            <a:r>
              <a:rPr lang="en-US" dirty="0" err="1" smtClean="0"/>
              <a:t>upotrebljivo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negde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mo</a:t>
            </a:r>
            <a:r>
              <a:rPr lang="sr-Latn-RS" dirty="0" smtClean="0"/>
              <a:t>ž</a:t>
            </a:r>
            <a:r>
              <a:rPr lang="en-US" dirty="0" smtClean="0"/>
              <a:t>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uvede</a:t>
            </a:r>
            <a:r>
              <a:rPr lang="en-US" dirty="0" smtClean="0"/>
              <a:t> </a:t>
            </a:r>
            <a:r>
              <a:rPr lang="en-US" dirty="0" err="1" smtClean="0"/>
              <a:t>zabunu</a:t>
            </a:r>
            <a:r>
              <a:rPr lang="sr-Latn-RS" dirty="0" smtClean="0"/>
              <a:t>.</a:t>
            </a:r>
          </a:p>
          <a:p>
            <a:r>
              <a:rPr lang="en-US" dirty="0" err="1" smtClean="0"/>
              <a:t>Nekada</a:t>
            </a:r>
            <a:r>
              <a:rPr lang="en-US" dirty="0" smtClean="0"/>
              <a:t> je </a:t>
            </a:r>
            <a:r>
              <a:rPr lang="en-US" dirty="0" err="1" smtClean="0"/>
              <a:t>bolje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napisati</a:t>
            </a:r>
            <a:r>
              <a:rPr lang="en-US" dirty="0" smtClean="0"/>
              <a:t> du</a:t>
            </a:r>
            <a:r>
              <a:rPr lang="sr-Latn-RS" dirty="0" smtClean="0"/>
              <a:t>ž</a:t>
            </a:r>
            <a:r>
              <a:rPr lang="en-US" dirty="0" smtClean="0"/>
              <a:t>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detaljnije</a:t>
            </a:r>
            <a:r>
              <a:rPr lang="en-US" dirty="0" smtClean="0"/>
              <a:t>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stavljati</a:t>
            </a:r>
            <a:r>
              <a:rPr lang="en-US" dirty="0" smtClean="0"/>
              <a:t> </a:t>
            </a:r>
            <a:r>
              <a:rPr lang="en-US" dirty="0" err="1" smtClean="0"/>
              <a:t>obimne</a:t>
            </a:r>
            <a:r>
              <a:rPr lang="en-US" dirty="0" smtClean="0"/>
              <a:t> </a:t>
            </a:r>
            <a:r>
              <a:rPr lang="en-US" dirty="0" err="1" smtClean="0"/>
              <a:t>komentare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Na</a:t>
            </a:r>
            <a:r>
              <a:rPr lang="sr-Latn-RS" dirty="0" smtClean="0"/>
              <a:t>pisati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sr-Latn-RS" dirty="0" smtClean="0"/>
              <a:t>š</a:t>
            </a:r>
            <a:r>
              <a:rPr lang="en-US" dirty="0" smtClean="0"/>
              <a:t>to 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 smtClean="0"/>
              <a:t>jasnij</a:t>
            </a:r>
            <a:r>
              <a:rPr lang="sr-Latn-RS" dirty="0" smtClean="0"/>
              <a:t>e</a:t>
            </a:r>
            <a:r>
              <a:rPr lang="en-US" dirty="0" smtClean="0"/>
              <a:t> a </a:t>
            </a:r>
            <a:r>
              <a:rPr lang="en-US" dirty="0" err="1" smtClean="0"/>
              <a:t>komentari</a:t>
            </a:r>
            <a:r>
              <a:rPr lang="en-US" dirty="0" smtClean="0"/>
              <a:t> </a:t>
            </a:r>
            <a:r>
              <a:rPr lang="en-US" dirty="0" err="1" smtClean="0"/>
              <a:t>dodju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kruna</a:t>
            </a:r>
            <a:r>
              <a:rPr lang="en-US" dirty="0" smtClean="0"/>
              <a:t> </a:t>
            </a:r>
            <a:r>
              <a:rPr lang="en-US" dirty="0" err="1" smtClean="0"/>
              <a:t>razumevanja</a:t>
            </a:r>
            <a:r>
              <a:rPr lang="en-US" dirty="0" smtClean="0"/>
              <a:t> </a:t>
            </a:r>
            <a:r>
              <a:rPr lang="en-US" dirty="0" err="1" smtClean="0"/>
              <a:t>eventualno</a:t>
            </a:r>
            <a:r>
              <a:rPr lang="en-US" dirty="0" smtClean="0"/>
              <a:t> </a:t>
            </a:r>
            <a:r>
              <a:rPr lang="en-US" dirty="0" err="1" smtClean="0"/>
              <a:t>nekih</a:t>
            </a:r>
            <a:r>
              <a:rPr lang="en-US" dirty="0" smtClean="0"/>
              <a:t> </a:t>
            </a:r>
            <a:r>
              <a:rPr lang="en-US" dirty="0" err="1" smtClean="0"/>
              <a:t>kra</a:t>
            </a:r>
            <a:r>
              <a:rPr lang="sr-Latn-RS" dirty="0" smtClean="0"/>
              <a:t>ć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komplikovanih</a:t>
            </a:r>
            <a:r>
              <a:rPr lang="en-US" dirty="0" smtClean="0"/>
              <a:t> </a:t>
            </a:r>
            <a:r>
              <a:rPr lang="en-US" dirty="0" err="1" smtClean="0"/>
              <a:t>delova</a:t>
            </a:r>
            <a:r>
              <a:rPr lang="sr-Latn-R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Objašnjenje koda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P</a:t>
            </a:r>
            <a:r>
              <a:rPr lang="en-US" dirty="0" err="1" smtClean="0"/>
              <a:t>oruka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leve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sr-Latn-RS" dirty="0" smtClean="0"/>
              <a:t>č</a:t>
            </a:r>
            <a:r>
              <a:rPr lang="en-US" dirty="0" err="1" smtClean="0"/>
              <a:t>itamo</a:t>
            </a:r>
            <a:r>
              <a:rPr lang="en-US" dirty="0" smtClean="0"/>
              <a:t> pre </a:t>
            </a:r>
            <a:r>
              <a:rPr lang="en-US" dirty="0" err="1" smtClean="0"/>
              <a:t>samog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sr-Latn-RS" dirty="0" smtClean="0"/>
              <a:t>.</a:t>
            </a:r>
          </a:p>
          <a:p>
            <a:r>
              <a:rPr lang="en-US" dirty="0" err="1" smtClean="0"/>
              <a:t>Slu</a:t>
            </a:r>
            <a:r>
              <a:rPr lang="sr-Latn-RS" dirty="0" smtClean="0"/>
              <a:t>ž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</a:t>
            </a:r>
            <a:r>
              <a:rPr lang="en-US" dirty="0" err="1" smtClean="0"/>
              <a:t>skrene</a:t>
            </a:r>
            <a:r>
              <a:rPr lang="en-US" dirty="0" smtClean="0"/>
              <a:t> pa</a:t>
            </a:r>
            <a:r>
              <a:rPr lang="sr-Latn-RS" dirty="0" smtClean="0"/>
              <a:t>ž</a:t>
            </a:r>
            <a:r>
              <a:rPr lang="en-US" dirty="0" err="1" smtClean="0"/>
              <a:t>nju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ne</a:t>
            </a:r>
            <a:r>
              <a:rPr lang="sr-Latn-RS" dirty="0" smtClean="0"/>
              <a:t>š</a:t>
            </a:r>
            <a:r>
              <a:rPr lang="en-US" dirty="0" smtClean="0"/>
              <a:t>to u </a:t>
            </a:r>
            <a:r>
              <a:rPr lang="en-US" dirty="0" err="1" smtClean="0"/>
              <a:t>narednom</a:t>
            </a:r>
            <a:r>
              <a:rPr lang="en-US" dirty="0" smtClean="0"/>
              <a:t> </a:t>
            </a:r>
            <a:r>
              <a:rPr lang="en-US" dirty="0" err="1" smtClean="0"/>
              <a:t>delu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ne </a:t>
            </a:r>
            <a:r>
              <a:rPr lang="en-US" dirty="0" err="1" smtClean="0"/>
              <a:t>radi</a:t>
            </a:r>
            <a:r>
              <a:rPr lang="en-US" dirty="0" smtClean="0"/>
              <a:t>,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dovr</a:t>
            </a:r>
            <a:r>
              <a:rPr lang="sr-Latn-RS" dirty="0" smtClean="0"/>
              <a:t>š</a:t>
            </a:r>
            <a:r>
              <a:rPr lang="en-US" dirty="0" err="1" smtClean="0"/>
              <a:t>eno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provereno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O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komentare</a:t>
            </a:r>
            <a:r>
              <a:rPr lang="en-US" dirty="0" smtClean="0"/>
              <a:t> </a:t>
            </a:r>
            <a:r>
              <a:rPr lang="sr-Latn-RS" dirty="0" smtClean="0"/>
              <a:t>bi trebalo </a:t>
            </a:r>
            <a:r>
              <a:rPr lang="en-US" dirty="0" err="1" smtClean="0"/>
              <a:t>posebno</a:t>
            </a:r>
            <a:r>
              <a:rPr lang="en-US" dirty="0" smtClean="0"/>
              <a:t> </a:t>
            </a:r>
            <a:r>
              <a:rPr lang="en-US" dirty="0" err="1" smtClean="0"/>
              <a:t>obele</a:t>
            </a:r>
            <a:r>
              <a:rPr lang="sr-Latn-RS" dirty="0" smtClean="0"/>
              <a:t>ž</a:t>
            </a:r>
            <a:r>
              <a:rPr lang="en-US" dirty="0" err="1" smtClean="0"/>
              <a:t>avati</a:t>
            </a:r>
            <a:r>
              <a:rPr lang="en-US" dirty="0" smtClean="0"/>
              <a:t>, </a:t>
            </a:r>
            <a:r>
              <a:rPr lang="en-US" dirty="0" err="1" smtClean="0"/>
              <a:t>drugim</a:t>
            </a:r>
            <a:r>
              <a:rPr lang="en-US" dirty="0" smtClean="0"/>
              <a:t> </a:t>
            </a:r>
            <a:r>
              <a:rPr lang="en-US" dirty="0" err="1" smtClean="0"/>
              <a:t>fontom</a:t>
            </a:r>
            <a:r>
              <a:rPr lang="en-US" dirty="0" smtClean="0"/>
              <a:t>, </a:t>
            </a:r>
            <a:r>
              <a:rPr lang="en-US" dirty="0" err="1" smtClean="0"/>
              <a:t>slovima</a:t>
            </a:r>
            <a:r>
              <a:rPr lang="sr-Latn-RS" dirty="0" smtClean="0"/>
              <a:t> ili</a:t>
            </a:r>
            <a:r>
              <a:rPr lang="en-US" dirty="0" smtClean="0"/>
              <a:t> </a:t>
            </a:r>
            <a:r>
              <a:rPr lang="en-US" dirty="0" err="1" smtClean="0"/>
              <a:t>nekom</a:t>
            </a:r>
            <a:r>
              <a:rPr lang="en-US" dirty="0" smtClean="0"/>
              <a:t> </a:t>
            </a:r>
            <a:r>
              <a:rPr lang="en-US" dirty="0" err="1" smtClean="0"/>
              <a:t>specifi</a:t>
            </a:r>
            <a:r>
              <a:rPr lang="sr-Latn-RS" dirty="0" smtClean="0"/>
              <a:t>č</a:t>
            </a:r>
            <a:r>
              <a:rPr lang="en-US" dirty="0" smtClean="0"/>
              <a:t>nom </a:t>
            </a:r>
            <a:r>
              <a:rPr lang="en-US" dirty="0" err="1" smtClean="0"/>
              <a:t>naznakom</a:t>
            </a:r>
            <a:r>
              <a:rPr lang="en-US" dirty="0" smtClean="0"/>
              <a:t> </a:t>
            </a:r>
            <a:endParaRPr lang="sr-Latn-R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Marker u kodu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sr-Latn-RS" dirty="0" smtClean="0"/>
              <a:t>ž</a:t>
            </a:r>
            <a:r>
              <a:rPr lang="en-US" dirty="0" err="1" smtClean="0"/>
              <a:t>etak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u </a:t>
            </a:r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en-US" dirty="0" err="1" smtClean="0"/>
              <a:t>linija</a:t>
            </a:r>
            <a:r>
              <a:rPr lang="en-US" dirty="0" smtClean="0"/>
              <a:t>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jedna</a:t>
            </a:r>
            <a:r>
              <a:rPr lang="en-US" dirty="0" smtClean="0"/>
              <a:t> do </a:t>
            </a:r>
            <a:r>
              <a:rPr lang="en-US" dirty="0" err="1" smtClean="0"/>
              <a:t>dve</a:t>
            </a:r>
            <a:r>
              <a:rPr lang="en-US" dirty="0" smtClean="0"/>
              <a:t> re</a:t>
            </a:r>
            <a:r>
              <a:rPr lang="sr-Latn-RS" dirty="0" smtClean="0"/>
              <a:t>č</a:t>
            </a:r>
            <a:r>
              <a:rPr lang="en-US" dirty="0" err="1" smtClean="0"/>
              <a:t>enice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K</a:t>
            </a:r>
            <a:r>
              <a:rPr lang="en-US" dirty="0" err="1" smtClean="0"/>
              <a:t>orisni</a:t>
            </a:r>
            <a:r>
              <a:rPr lang="en-US" dirty="0" smtClean="0"/>
              <a:t> </a:t>
            </a:r>
            <a:r>
              <a:rPr lang="sr-Latn-RS" dirty="0" smtClean="0"/>
              <a:t>su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poma</a:t>
            </a:r>
            <a:r>
              <a:rPr lang="sr-Latn-RS" dirty="0" smtClean="0"/>
              <a:t>ž</a:t>
            </a:r>
            <a:r>
              <a:rPr lang="en-US" dirty="0" smtClean="0"/>
              <a:t>u </a:t>
            </a:r>
            <a:r>
              <a:rPr lang="en-US" dirty="0" err="1" smtClean="0"/>
              <a:t>lak</a:t>
            </a:r>
            <a:r>
              <a:rPr lang="sr-Latn-RS" dirty="0" smtClean="0"/>
              <a:t>š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snala</a:t>
            </a:r>
            <a:r>
              <a:rPr lang="sr-Latn-RS" dirty="0" smtClean="0"/>
              <a:t>ž</a:t>
            </a:r>
            <a:r>
              <a:rPr lang="en-US" dirty="0" err="1" smtClean="0"/>
              <a:t>enju</a:t>
            </a:r>
            <a:r>
              <a:rPr lang="en-US" dirty="0" smtClean="0"/>
              <a:t> u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kodovima</a:t>
            </a:r>
            <a:r>
              <a:rPr lang="sr-Latn-RS" dirty="0" smtClean="0"/>
              <a:t> i</a:t>
            </a:r>
            <a:r>
              <a:rPr lang="en-US" dirty="0" smtClean="0"/>
              <a:t> </a:t>
            </a:r>
            <a:r>
              <a:rPr lang="en-US" dirty="0" err="1" smtClean="0"/>
              <a:t>oblastima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Pomažu bržem nalaženju problema u kodu.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Summa summarum koda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Efikasni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efektivni</a:t>
            </a:r>
            <a:r>
              <a:rPr lang="en-US" dirty="0" smtClean="0"/>
              <a:t> </a:t>
            </a:r>
            <a:r>
              <a:rPr lang="en-US" dirty="0" err="1" smtClean="0"/>
              <a:t>komentari</a:t>
            </a:r>
            <a:r>
              <a:rPr lang="en-US" dirty="0" smtClean="0"/>
              <a:t> </a:t>
            </a:r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oduzimanje</a:t>
            </a:r>
            <a:r>
              <a:rPr lang="en-US" dirty="0" smtClean="0"/>
              <a:t> </a:t>
            </a:r>
            <a:r>
              <a:rPr lang="en-US" dirty="0" err="1" smtClean="0"/>
              <a:t>vremena</a:t>
            </a:r>
            <a:r>
              <a:rPr lang="sr-Latn-RS" dirty="0" smtClean="0"/>
              <a:t>.</a:t>
            </a:r>
          </a:p>
          <a:p>
            <a:r>
              <a:rPr lang="sr-Latn-RS" dirty="0" err="1" smtClean="0"/>
              <a:t>K</a:t>
            </a:r>
            <a:r>
              <a:rPr lang="en-US" dirty="0" err="1" smtClean="0"/>
              <a:t>omentar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dalje</a:t>
            </a:r>
            <a:r>
              <a:rPr lang="en-US" dirty="0" smtClean="0"/>
              <a:t> </a:t>
            </a:r>
            <a:r>
              <a:rPr lang="en-US" dirty="0" err="1" smtClean="0"/>
              <a:t>omogu</a:t>
            </a:r>
            <a:r>
              <a:rPr lang="sr-Latn-RS" dirty="0" smtClean="0"/>
              <a:t>ć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bude</a:t>
            </a:r>
            <a:r>
              <a:rPr lang="en-US" dirty="0" smtClean="0"/>
              <a:t> </a:t>
            </a:r>
            <a:r>
              <a:rPr lang="en-US" dirty="0" err="1" smtClean="0"/>
              <a:t>promenjiv</a:t>
            </a:r>
            <a:r>
              <a:rPr lang="en-US" dirty="0" smtClean="0"/>
              <a:t>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sr-Latn-RS" dirty="0" smtClean="0"/>
              <a:t> lako i brzo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ukloni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ostavi novi.</a:t>
            </a:r>
          </a:p>
          <a:p>
            <a:r>
              <a:rPr lang="sr-Latn-RS" dirty="0" smtClean="0"/>
              <a:t>K</a:t>
            </a:r>
            <a:r>
              <a:rPr lang="en-US" dirty="0" err="1" smtClean="0"/>
              <a:t>omentar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ne mo</a:t>
            </a:r>
            <a:r>
              <a:rPr lang="sr-Latn-RS" dirty="0" smtClean="0"/>
              <a:t>ž</a:t>
            </a:r>
            <a:r>
              <a:rPr lang="en-US" dirty="0" smtClean="0"/>
              <a:t>e </a:t>
            </a:r>
            <a:r>
              <a:rPr lang="en-US" dirty="0" err="1" smtClean="0"/>
              <a:t>lako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prepravi</a:t>
            </a:r>
            <a:r>
              <a:rPr lang="sr-Latn-RS" dirty="0" smtClean="0"/>
              <a:t> obično</a:t>
            </a:r>
            <a:r>
              <a:rPr lang="en-US" dirty="0" smtClean="0"/>
              <a:t> </a:t>
            </a:r>
            <a:r>
              <a:rPr lang="en-US" dirty="0" err="1" smtClean="0"/>
              <a:t>biva</a:t>
            </a:r>
            <a:r>
              <a:rPr lang="en-US" dirty="0" smtClean="0"/>
              <a:t> </a:t>
            </a:r>
            <a:r>
              <a:rPr lang="en-US" dirty="0" err="1" smtClean="0"/>
              <a:t>ostavljen</a:t>
            </a:r>
            <a:r>
              <a:rPr lang="en-US" dirty="0" smtClean="0"/>
              <a:t> </a:t>
            </a:r>
            <a:r>
              <a:rPr lang="en-US" dirty="0" err="1" smtClean="0"/>
              <a:t>iako</a:t>
            </a:r>
            <a:r>
              <a:rPr lang="en-US" dirty="0" smtClean="0"/>
              <a:t> je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promenjen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en-US" dirty="0" smtClean="0"/>
              <a:t>Ne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gubiti</a:t>
            </a:r>
            <a:r>
              <a:rPr lang="en-US" dirty="0" smtClean="0"/>
              <a:t> </a:t>
            </a:r>
            <a:r>
              <a:rPr lang="en-US" dirty="0" err="1" smtClean="0"/>
              <a:t>mnogo</a:t>
            </a:r>
            <a:r>
              <a:rPr lang="en-US" dirty="0" smtClean="0"/>
              <a:t> </a:t>
            </a:r>
            <a:r>
              <a:rPr lang="en-US" dirty="0" err="1" smtClean="0"/>
              <a:t>vremena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ulep</a:t>
            </a:r>
            <a:r>
              <a:rPr lang="sr-Latn-RS" dirty="0" smtClean="0"/>
              <a:t>š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sr-Latn-RS" dirty="0" smtClean="0"/>
              <a:t>š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 err="1" smtClean="0"/>
              <a:t>mno</a:t>
            </a:r>
            <a:r>
              <a:rPr lang="sr-Latn-RS" dirty="0" smtClean="0"/>
              <a:t>š</a:t>
            </a:r>
            <a:r>
              <a:rPr lang="en-US" dirty="0" err="1" smtClean="0"/>
              <a:t>tva</a:t>
            </a:r>
            <a:r>
              <a:rPr lang="en-US" dirty="0" smtClean="0"/>
              <a:t> </a:t>
            </a:r>
            <a:r>
              <a:rPr lang="en-US" dirty="0" err="1" smtClean="0"/>
              <a:t>ponavljaju</a:t>
            </a:r>
            <a:r>
              <a:rPr lang="sr-Latn-RS" dirty="0" smtClean="0"/>
              <a:t>ć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specijalnih</a:t>
            </a:r>
            <a:r>
              <a:rPr lang="en-US" dirty="0" smtClean="0"/>
              <a:t> </a:t>
            </a:r>
            <a:r>
              <a:rPr lang="en-US" dirty="0" err="1" smtClean="0"/>
              <a:t>znakova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bi </a:t>
            </a:r>
            <a:r>
              <a:rPr lang="en-US" dirty="0" err="1" smtClean="0"/>
              <a:t>skrenuli</a:t>
            </a:r>
            <a:r>
              <a:rPr lang="en-US" dirty="0" smtClean="0"/>
              <a:t> pa</a:t>
            </a:r>
            <a:r>
              <a:rPr lang="sr-Latn-RS" dirty="0" smtClean="0"/>
              <a:t>ž</a:t>
            </a:r>
            <a:r>
              <a:rPr lang="en-US" dirty="0" err="1" smtClean="0"/>
              <a:t>nju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, </a:t>
            </a:r>
            <a:r>
              <a:rPr lang="en-US" dirty="0" err="1" smtClean="0"/>
              <a:t>dovoljno</a:t>
            </a:r>
            <a:r>
              <a:rPr lang="en-US" dirty="0" smtClean="0"/>
              <a:t> je </a:t>
            </a:r>
            <a:r>
              <a:rPr lang="en-US" dirty="0" err="1" smtClean="0"/>
              <a:t>ubaciti</a:t>
            </a:r>
            <a:r>
              <a:rPr lang="en-US" dirty="0" smtClean="0"/>
              <a:t> </a:t>
            </a:r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en-US" dirty="0" err="1" smtClean="0"/>
              <a:t>uzvi</a:t>
            </a:r>
            <a:r>
              <a:rPr lang="sr-Latn-RS" dirty="0" smtClean="0"/>
              <a:t>č</a:t>
            </a:r>
            <a:r>
              <a:rPr lang="en-US" dirty="0" err="1" smtClean="0"/>
              <a:t>nika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zvezda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tastaturi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Komentarisati </a:t>
            </a:r>
            <a:r>
              <a:rPr lang="sr-Latn-RS" dirty="0" smtClean="0"/>
              <a:t>e</a:t>
            </a:r>
            <a:r>
              <a:rPr smtClean="0"/>
              <a:t>fikasno</a:t>
            </a:r>
            <a:r>
              <a:rPr lang="sr-Latn-RS" dirty="0" smtClean="0"/>
              <a:t> i efektivno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Ubacivanje</a:t>
            </a:r>
            <a:r>
              <a:rPr lang="en-US" dirty="0" smtClean="0"/>
              <a:t> </a:t>
            </a:r>
            <a:r>
              <a:rPr lang="en-US" dirty="0" err="1" smtClean="0"/>
              <a:t>previse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sr-Latn-RS" dirty="0" smtClean="0"/>
              <a:t>č</a:t>
            </a:r>
            <a:r>
              <a:rPr lang="en-US" dirty="0" smtClean="0"/>
              <a:t>aka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č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crtanje</a:t>
            </a:r>
            <a:r>
              <a:rPr lang="en-US" dirty="0" smtClean="0"/>
              <a:t> </a:t>
            </a:r>
            <a:r>
              <a:rPr lang="en-US" dirty="0" err="1" smtClean="0"/>
              <a:t>interfejsa</a:t>
            </a:r>
            <a:r>
              <a:rPr lang="en-US" dirty="0" smtClean="0"/>
              <a:t> </a:t>
            </a:r>
            <a:r>
              <a:rPr lang="en-US" dirty="0" err="1" smtClean="0"/>
              <a:t>pomo</a:t>
            </a:r>
            <a:r>
              <a:rPr lang="sr-Latn-RS" dirty="0" smtClean="0"/>
              <a:t>ć</a:t>
            </a:r>
            <a:r>
              <a:rPr lang="en-US" dirty="0" smtClean="0"/>
              <a:t>u </a:t>
            </a:r>
            <a:r>
              <a:rPr lang="en-US" dirty="0" err="1" smtClean="0"/>
              <a:t>specijalnih</a:t>
            </a:r>
            <a:r>
              <a:rPr lang="en-US" dirty="0" smtClean="0"/>
              <a:t> </a:t>
            </a:r>
            <a:r>
              <a:rPr lang="en-US" dirty="0" err="1" smtClean="0"/>
              <a:t>karaktera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govori</a:t>
            </a:r>
            <a:r>
              <a:rPr lang="en-US" dirty="0" smtClean="0"/>
              <a:t> o tome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mnogo</a:t>
            </a:r>
            <a:r>
              <a:rPr lang="en-US" dirty="0" smtClean="0"/>
              <a:t> </a:t>
            </a:r>
            <a:r>
              <a:rPr lang="en-US" dirty="0" err="1" smtClean="0"/>
              <a:t>vremena</a:t>
            </a:r>
            <a:r>
              <a:rPr lang="en-US" dirty="0" smtClean="0"/>
              <a:t> </a:t>
            </a:r>
            <a:r>
              <a:rPr lang="en-US" dirty="0" err="1" smtClean="0"/>
              <a:t>gubi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smanjuje</a:t>
            </a:r>
            <a:r>
              <a:rPr lang="en-US" dirty="0" smtClean="0"/>
              <a:t> </a:t>
            </a:r>
            <a:r>
              <a:rPr lang="sr-Latn-RS" dirty="0" smtClean="0"/>
              <a:t>efikasnost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en-US" dirty="0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etkom</a:t>
            </a:r>
            <a:r>
              <a:rPr lang="en-US" dirty="0" smtClean="0"/>
              <a:t> 1980-ih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jednom</a:t>
            </a:r>
            <a:r>
              <a:rPr lang="en-US" dirty="0" smtClean="0"/>
              <a:t> IBM test PC </a:t>
            </a:r>
            <a:r>
              <a:rPr lang="en-US" dirty="0" err="1" smtClean="0"/>
              <a:t>ra</a:t>
            </a:r>
            <a:r>
              <a:rPr lang="sr-Latn-RS" dirty="0" smtClean="0"/>
              <a:t>č</a:t>
            </a:r>
            <a:r>
              <a:rPr lang="en-US" dirty="0" err="1" smtClean="0"/>
              <a:t>unaru</a:t>
            </a:r>
            <a:r>
              <a:rPr lang="en-US" dirty="0" smtClean="0"/>
              <a:t> prime</a:t>
            </a:r>
            <a:r>
              <a:rPr lang="sr-Latn-RS" dirty="0" smtClean="0"/>
              <a:t>ć</a:t>
            </a:r>
            <a:r>
              <a:rPr lang="en-US" dirty="0" err="1" smtClean="0"/>
              <a:t>eno</a:t>
            </a:r>
            <a:r>
              <a:rPr lang="en-US" dirty="0" smtClean="0"/>
              <a:t> je </a:t>
            </a:r>
            <a:r>
              <a:rPr lang="en-US" dirty="0" err="1" smtClean="0"/>
              <a:t>drasti</a:t>
            </a:r>
            <a:r>
              <a:rPr lang="sr-Latn-RS" dirty="0" smtClean="0"/>
              <a:t>č</a:t>
            </a:r>
            <a:r>
              <a:rPr lang="en-US" dirty="0" smtClean="0"/>
              <a:t>no </a:t>
            </a:r>
            <a:r>
              <a:rPr lang="sr-Latn-RS" dirty="0" smtClean="0"/>
              <a:t>sporije</a:t>
            </a:r>
            <a:r>
              <a:rPr lang="en-US" dirty="0" smtClean="0"/>
              <a:t> </a:t>
            </a:r>
            <a:r>
              <a:rPr lang="en-US" dirty="0" err="1" smtClean="0"/>
              <a:t>izvr</a:t>
            </a:r>
            <a:r>
              <a:rPr lang="sr-Latn-RS" dirty="0" smtClean="0"/>
              <a:t>š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en-US" dirty="0" err="1" smtClean="0"/>
              <a:t>mno</a:t>
            </a:r>
            <a:r>
              <a:rPr lang="sr-Latn-RS" dirty="0" smtClean="0"/>
              <a:t>š</a:t>
            </a:r>
            <a:r>
              <a:rPr lang="en-US" dirty="0" err="1" smtClean="0"/>
              <a:t>tvo</a:t>
            </a:r>
            <a:r>
              <a:rPr lang="en-US" dirty="0" smtClean="0"/>
              <a:t> </a:t>
            </a:r>
            <a:r>
              <a:rPr lang="sr-Latn-RS" dirty="0" smtClean="0"/>
              <a:t>komentara u kodu</a:t>
            </a:r>
            <a:r>
              <a:rPr lang="en-US" dirty="0" smtClean="0"/>
              <a:t>. Tada je to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mnogo</a:t>
            </a:r>
            <a:r>
              <a:rPr lang="en-US" dirty="0" smtClean="0"/>
              <a:t> </a:t>
            </a:r>
            <a:r>
              <a:rPr lang="en-US" dirty="0" err="1" smtClean="0"/>
              <a:t>uticajnije</a:t>
            </a:r>
            <a:r>
              <a:rPr lang="en-US" dirty="0" smtClean="0"/>
              <a:t> </a:t>
            </a:r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en-US" dirty="0" err="1" smtClean="0"/>
              <a:t>manjka</a:t>
            </a:r>
            <a:r>
              <a:rPr lang="en-US" dirty="0" smtClean="0"/>
              <a:t> </a:t>
            </a:r>
            <a:r>
              <a:rPr lang="en-US" dirty="0" err="1" smtClean="0"/>
              <a:t>memorije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</a:t>
            </a:r>
            <a:r>
              <a:rPr lang="en-US" dirty="0" err="1" smtClean="0"/>
              <a:t>unara</a:t>
            </a:r>
            <a:r>
              <a:rPr lang="en-US" dirty="0" smtClean="0"/>
              <a:t>, </a:t>
            </a:r>
            <a:r>
              <a:rPr lang="en-US" dirty="0" err="1" smtClean="0"/>
              <a:t>naro</a:t>
            </a:r>
            <a:r>
              <a:rPr lang="sr-Latn-RS" dirty="0" smtClean="0"/>
              <a:t>č</a:t>
            </a:r>
            <a:r>
              <a:rPr lang="en-US" dirty="0" err="1" smtClean="0"/>
              <a:t>ito</a:t>
            </a:r>
            <a:r>
              <a:rPr lang="en-US" dirty="0" smtClean="0"/>
              <a:t> </a:t>
            </a:r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izvr</a:t>
            </a:r>
            <a:r>
              <a:rPr lang="sr-Latn-RS" dirty="0" smtClean="0"/>
              <a:t>š</a:t>
            </a:r>
            <a:r>
              <a:rPr lang="en-US" dirty="0" err="1" smtClean="0"/>
              <a:t>avanja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</a:t>
            </a:r>
            <a:r>
              <a:rPr lang="en-US" dirty="0" smtClean="0"/>
              <a:t>e </a:t>
            </a:r>
            <a:r>
              <a:rPr lang="en-US" dirty="0" err="1" smtClean="0"/>
              <a:t>gde</a:t>
            </a:r>
            <a:r>
              <a:rPr lang="en-US" dirty="0" smtClean="0"/>
              <a:t> je </a:t>
            </a:r>
            <a:r>
              <a:rPr lang="en-US" dirty="0" err="1" smtClean="0"/>
              <a:t>mre</a:t>
            </a:r>
            <a:r>
              <a:rPr lang="sr-Latn-RS" dirty="0" smtClean="0"/>
              <a:t>ž</a:t>
            </a:r>
            <a:r>
              <a:rPr lang="en-US" dirty="0" smtClean="0"/>
              <a:t>a </a:t>
            </a:r>
            <a:r>
              <a:rPr lang="en-US" dirty="0" err="1" smtClean="0"/>
              <a:t>usko</a:t>
            </a:r>
            <a:r>
              <a:rPr lang="en-US" dirty="0" smtClean="0"/>
              <a:t> </a:t>
            </a:r>
            <a:r>
              <a:rPr lang="en-US" dirty="0" err="1" smtClean="0"/>
              <a:t>grlo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 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Komentarisati efikasno i efektivno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Capers Jones</a:t>
            </a:r>
            <a:r>
              <a:rPr lang="sr-Latn-RS" dirty="0" smtClean="0"/>
              <a:t>. 2000. godina</a:t>
            </a:r>
          </a:p>
          <a:p>
            <a:r>
              <a:rPr lang="sr-Latn-RS" dirty="0" err="1" smtClean="0"/>
              <a:t>N</a:t>
            </a:r>
            <a:r>
              <a:rPr lang="en-US" dirty="0" smtClean="0"/>
              <a:t>a </a:t>
            </a:r>
            <a:r>
              <a:rPr lang="en-US" dirty="0" err="1" smtClean="0"/>
              <a:t>svakih</a:t>
            </a:r>
            <a:r>
              <a:rPr lang="en-US" dirty="0" smtClean="0"/>
              <a:t> 10 </a:t>
            </a:r>
            <a:r>
              <a:rPr lang="en-US" dirty="0" err="1" smtClean="0"/>
              <a:t>linija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u </a:t>
            </a:r>
            <a:r>
              <a:rPr lang="en-US" dirty="0" err="1" smtClean="0"/>
              <a:t>proseku</a:t>
            </a:r>
            <a:r>
              <a:rPr lang="en-US" dirty="0" smtClean="0"/>
              <a:t> </a:t>
            </a:r>
            <a:r>
              <a:rPr lang="en-US" dirty="0" err="1" smtClean="0"/>
              <a:t>dodje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sr-Latn-RS" dirty="0" smtClean="0"/>
              <a:t>.</a:t>
            </a:r>
          </a:p>
          <a:p>
            <a:r>
              <a:rPr lang="en-US" dirty="0" err="1" smtClean="0"/>
              <a:t>Redje</a:t>
            </a:r>
            <a:r>
              <a:rPr lang="en-US" dirty="0" smtClean="0"/>
              <a:t> </a:t>
            </a:r>
            <a:r>
              <a:rPr lang="en-US" dirty="0" err="1" smtClean="0"/>
              <a:t>komentarisanje</a:t>
            </a:r>
            <a:r>
              <a:rPr lang="en-US" dirty="0" smtClean="0"/>
              <a:t> bi </a:t>
            </a:r>
            <a:r>
              <a:rPr lang="en-US" dirty="0" err="1" smtClean="0"/>
              <a:t>mozda</a:t>
            </a:r>
            <a:r>
              <a:rPr lang="en-US" dirty="0" smtClean="0"/>
              <a:t> </a:t>
            </a:r>
            <a:r>
              <a:rPr lang="en-US" dirty="0" err="1" smtClean="0"/>
              <a:t>dovelo</a:t>
            </a:r>
            <a:r>
              <a:rPr lang="en-US" dirty="0" smtClean="0"/>
              <a:t> do </a:t>
            </a:r>
            <a:r>
              <a:rPr lang="en-US" dirty="0" err="1" smtClean="0"/>
              <a:t>slabijeg</a:t>
            </a:r>
            <a:r>
              <a:rPr lang="en-US" dirty="0" smtClean="0"/>
              <a:t> </a:t>
            </a:r>
            <a:r>
              <a:rPr lang="en-US" dirty="0" err="1" smtClean="0"/>
              <a:t>razumevanja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sr-Latn-RS" dirty="0" smtClean="0"/>
              <a:t>.</a:t>
            </a:r>
          </a:p>
          <a:p>
            <a:r>
              <a:rPr lang="en-US" dirty="0" smtClean="0"/>
              <a:t>A vi</a:t>
            </a:r>
            <a:r>
              <a:rPr lang="sr-Latn-RS" dirty="0" smtClean="0"/>
              <a:t>š</a:t>
            </a:r>
            <a:r>
              <a:rPr lang="en-US" dirty="0" smtClean="0"/>
              <a:t>e do </a:t>
            </a:r>
            <a:r>
              <a:rPr lang="en-US" dirty="0" err="1" smtClean="0"/>
              <a:t>prenatrpanosti</a:t>
            </a:r>
            <a:r>
              <a:rPr lang="sr-Latn-R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Optimalan </a:t>
            </a:r>
            <a:r>
              <a:rPr lang="sr-Latn-RS" dirty="0" smtClean="0"/>
              <a:t>b</a:t>
            </a:r>
            <a:r>
              <a:rPr smtClean="0"/>
              <a:t>roj komentara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</a:t>
            </a:r>
            <a:r>
              <a:rPr lang="sr-Latn-RS" dirty="0" smtClean="0"/>
              <a:t>š</a:t>
            </a:r>
            <a:r>
              <a:rPr lang="en-US" dirty="0" smtClean="0"/>
              <a:t>e </a:t>
            </a:r>
            <a:r>
              <a:rPr lang="en-US" dirty="0" err="1" smtClean="0"/>
              <a:t>komentarisanje</a:t>
            </a:r>
            <a:r>
              <a:rPr lang="en-US" dirty="0" smtClean="0"/>
              <a:t> je </a:t>
            </a:r>
            <a:r>
              <a:rPr lang="en-US" dirty="0" err="1" smtClean="0"/>
              <a:t>gubljenje</a:t>
            </a:r>
            <a:r>
              <a:rPr lang="en-US" dirty="0" smtClean="0"/>
              <a:t> </a:t>
            </a:r>
            <a:r>
              <a:rPr lang="en-US" dirty="0" err="1" smtClean="0"/>
              <a:t>vremena</a:t>
            </a:r>
            <a:r>
              <a:rPr lang="en-US" dirty="0" smtClean="0"/>
              <a:t> a </a:t>
            </a:r>
            <a:r>
              <a:rPr lang="en-US" dirty="0" err="1" smtClean="0"/>
              <a:t>veoma</a:t>
            </a:r>
            <a:r>
              <a:rPr lang="en-US" dirty="0" smtClean="0"/>
              <a:t> </a:t>
            </a:r>
            <a:r>
              <a:rPr lang="sr-Latn-RS" dirty="0" smtClean="0"/>
              <a:t>č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pogre</a:t>
            </a:r>
            <a:r>
              <a:rPr lang="sr-Latn-RS" dirty="0" smtClean="0"/>
              <a:t>š</a:t>
            </a:r>
            <a:r>
              <a:rPr lang="en-US" dirty="0" smtClean="0"/>
              <a:t>no </a:t>
            </a:r>
            <a:r>
              <a:rPr lang="en-US" dirty="0" err="1" smtClean="0"/>
              <a:t>razumevanje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sr-Latn-RS" dirty="0" smtClean="0"/>
              <a:t>.</a:t>
            </a:r>
          </a:p>
          <a:p>
            <a:r>
              <a:rPr lang="en-US" dirty="0" err="1" smtClean="0"/>
              <a:t>Dobar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je </a:t>
            </a:r>
            <a:r>
              <a:rPr lang="en-US" dirty="0" err="1" smtClean="0"/>
              <a:t>najbolji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, </a:t>
            </a:r>
            <a:r>
              <a:rPr lang="en-US" dirty="0" err="1" smtClean="0"/>
              <a:t>naravno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ne </a:t>
            </a:r>
            <a:r>
              <a:rPr lang="en-US" dirty="0" err="1" smtClean="0"/>
              <a:t>postoji</a:t>
            </a:r>
            <a:r>
              <a:rPr lang="en-US" dirty="0" smtClean="0"/>
              <a:t> </a:t>
            </a:r>
            <a:r>
              <a:rPr lang="en-US" dirty="0" err="1" smtClean="0"/>
              <a:t>apsolutno</a:t>
            </a:r>
            <a:r>
              <a:rPr lang="en-US" dirty="0" smtClean="0"/>
              <a:t> </a:t>
            </a:r>
            <a:r>
              <a:rPr lang="en-US" dirty="0" err="1" smtClean="0"/>
              <a:t>savr</a:t>
            </a:r>
            <a:r>
              <a:rPr lang="sr-Latn-RS" dirty="0" smtClean="0"/>
              <a:t>š</a:t>
            </a:r>
            <a:r>
              <a:rPr lang="en-US" dirty="0" smtClean="0"/>
              <a:t>en </a:t>
            </a:r>
            <a:r>
              <a:rPr lang="en-US" dirty="0" err="1" smtClean="0"/>
              <a:t>kod</a:t>
            </a:r>
            <a:r>
              <a:rPr lang="en-US" dirty="0" smtClean="0"/>
              <a:t>, </a:t>
            </a:r>
            <a:r>
              <a:rPr lang="en-US" dirty="0" err="1" smtClean="0"/>
              <a:t>uvodimo</a:t>
            </a:r>
            <a:r>
              <a:rPr lang="en-US" dirty="0" smtClean="0"/>
              <a:t> </a:t>
            </a:r>
            <a:r>
              <a:rPr lang="en-US" dirty="0" err="1" smtClean="0"/>
              <a:t>komentare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en-US" dirty="0" smtClean="0"/>
              <a:t>Pre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sr-Latn-RS" dirty="0" smtClean="0"/>
              <a:t>š</a:t>
            </a:r>
            <a:r>
              <a:rPr lang="en-US" dirty="0" smtClean="0"/>
              <a:t>to </a:t>
            </a:r>
            <a:r>
              <a:rPr lang="en-US" dirty="0" err="1" smtClean="0"/>
              <a:t>uvede</a:t>
            </a:r>
            <a:r>
              <a:rPr lang="sr-Latn-RS" dirty="0" smtClean="0"/>
              <a:t>š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pogledaj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sr-Latn-RS" dirty="0" smtClean="0"/>
              <a:t>š</a:t>
            </a:r>
            <a:r>
              <a:rPr lang="en-US" dirty="0" smtClean="0"/>
              <a:t>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, mo</a:t>
            </a:r>
            <a:r>
              <a:rPr lang="sr-Latn-RS" dirty="0" smtClean="0"/>
              <a:t>ž</a:t>
            </a:r>
            <a:r>
              <a:rPr lang="en-US" dirty="0" err="1" smtClean="0"/>
              <a:t>da</a:t>
            </a:r>
            <a:r>
              <a:rPr lang="sr-Latn-RS" dirty="0" smtClean="0"/>
              <a:t> ga</a:t>
            </a:r>
            <a:r>
              <a:rPr lang="en-US" dirty="0" smtClean="0"/>
              <a:t> 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 smtClean="0"/>
              <a:t>unaprediti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en-US" dirty="0" err="1" smtClean="0"/>
              <a:t>Komentari</a:t>
            </a:r>
            <a:r>
              <a:rPr lang="en-US" dirty="0" smtClean="0"/>
              <a:t> </a:t>
            </a:r>
            <a:r>
              <a:rPr lang="en-US" dirty="0" err="1" smtClean="0"/>
              <a:t>slu</a:t>
            </a:r>
            <a:r>
              <a:rPr lang="sr-Latn-RS" dirty="0" smtClean="0"/>
              <a:t>ž</a:t>
            </a:r>
            <a:r>
              <a:rPr lang="en-US" dirty="0" smtClean="0"/>
              <a:t>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 ka</a:t>
            </a:r>
            <a:r>
              <a:rPr lang="sr-Latn-RS" dirty="0" smtClean="0"/>
              <a:t>ž</a:t>
            </a:r>
            <a:r>
              <a:rPr lang="en-US" dirty="0" smtClean="0"/>
              <a:t>u one </a:t>
            </a:r>
            <a:r>
              <a:rPr lang="en-US" dirty="0" err="1" smtClean="0"/>
              <a:t>stvari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samim</a:t>
            </a:r>
            <a:r>
              <a:rPr lang="en-US" dirty="0" smtClean="0"/>
              <a:t> </a:t>
            </a:r>
            <a:r>
              <a:rPr lang="sr-Latn-RS" dirty="0" smtClean="0"/>
              <a:t>č</a:t>
            </a:r>
            <a:r>
              <a:rPr lang="en-US" dirty="0" err="1" smtClean="0"/>
              <a:t>itanjem</a:t>
            </a:r>
            <a:r>
              <a:rPr lang="en-US" dirty="0" smtClean="0"/>
              <a:t> ne </a:t>
            </a:r>
            <a:r>
              <a:rPr lang="en-US" dirty="0" err="1" smtClean="0"/>
              <a:t>moze</a:t>
            </a:r>
            <a:r>
              <a:rPr lang="en-US" dirty="0" smtClean="0"/>
              <a:t>, </a:t>
            </a:r>
            <a:r>
              <a:rPr lang="en-US" dirty="0" err="1" smtClean="0"/>
              <a:t>ili</a:t>
            </a:r>
            <a:r>
              <a:rPr lang="en-US" dirty="0" smtClean="0"/>
              <a:t> bar ne mo</a:t>
            </a:r>
            <a:r>
              <a:rPr lang="sr-Latn-RS" dirty="0" smtClean="0"/>
              <a:t>ž</a:t>
            </a:r>
            <a:r>
              <a:rPr lang="en-US" dirty="0" smtClean="0"/>
              <a:t>e u </a:t>
            </a:r>
            <a:r>
              <a:rPr lang="en-US" dirty="0" err="1" smtClean="0"/>
              <a:t>razumnom</a:t>
            </a:r>
            <a:r>
              <a:rPr lang="en-US" dirty="0" smtClean="0"/>
              <a:t> </a:t>
            </a:r>
            <a:r>
              <a:rPr lang="en-US" dirty="0" err="1" smtClean="0"/>
              <a:t>vrmenskom</a:t>
            </a:r>
            <a:r>
              <a:rPr lang="en-US" dirty="0" smtClean="0"/>
              <a:t> </a:t>
            </a:r>
            <a:r>
              <a:rPr lang="en-US" dirty="0" err="1" smtClean="0"/>
              <a:t>roku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Zaključak</a:t>
            </a:r>
            <a:br>
              <a:rPr lang="sr-Latn-R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err="1" smtClean="0"/>
              <a:t>S</a:t>
            </a:r>
            <a:r>
              <a:rPr lang="en-US" b="1" dirty="0" err="1" smtClean="0"/>
              <a:t>poljna</a:t>
            </a:r>
            <a:r>
              <a:rPr lang="en-US" b="1" dirty="0" smtClean="0"/>
              <a:t> </a:t>
            </a:r>
            <a:r>
              <a:rPr lang="en-US" b="1" dirty="0" err="1" smtClean="0"/>
              <a:t>dokumentacija</a:t>
            </a:r>
            <a:endParaRPr lang="sr-Latn-RS" b="1" dirty="0" smtClean="0"/>
          </a:p>
          <a:p>
            <a:r>
              <a:rPr lang="sr-Latn-RS" b="1" dirty="0" err="1" smtClean="0"/>
              <a:t>S</a:t>
            </a:r>
            <a:r>
              <a:rPr lang="en-US" b="1" dirty="0" err="1" smtClean="0"/>
              <a:t>til</a:t>
            </a:r>
            <a:r>
              <a:rPr lang="en-US" b="1" dirty="0" smtClean="0"/>
              <a:t> </a:t>
            </a:r>
            <a:r>
              <a:rPr lang="en-US" b="1" dirty="0" err="1" smtClean="0"/>
              <a:t>programiranja</a:t>
            </a:r>
            <a:r>
              <a:rPr lang="en-US" b="1" dirty="0" smtClean="0"/>
              <a:t> </a:t>
            </a:r>
            <a:r>
              <a:rPr lang="en-US" b="1" dirty="0" err="1" smtClean="0"/>
              <a:t>kao</a:t>
            </a:r>
            <a:r>
              <a:rPr lang="en-US" b="1" dirty="0" smtClean="0"/>
              <a:t> </a:t>
            </a:r>
            <a:r>
              <a:rPr lang="en-US" b="1" dirty="0" err="1" smtClean="0"/>
              <a:t>dokumentacija</a:t>
            </a:r>
            <a:endParaRPr lang="sr-Latn-RS" b="1" dirty="0" smtClean="0"/>
          </a:p>
          <a:p>
            <a:r>
              <a:rPr lang="sr-Latn-RS" b="1" dirty="0" err="1" smtClean="0"/>
              <a:t>K</a:t>
            </a:r>
            <a:r>
              <a:rPr lang="en-US" b="1" dirty="0" err="1" smtClean="0"/>
              <a:t>omentarisati</a:t>
            </a:r>
            <a:r>
              <a:rPr lang="en-US" b="1" dirty="0" smtClean="0"/>
              <a:t> </a:t>
            </a:r>
            <a:r>
              <a:rPr lang="en-US" b="1" dirty="0" err="1" smtClean="0"/>
              <a:t>ili</a:t>
            </a:r>
            <a:r>
              <a:rPr lang="en-US" b="1" dirty="0" smtClean="0"/>
              <a:t> ne</a:t>
            </a:r>
            <a:r>
              <a:rPr lang="sr-Latn-RS" b="1" dirty="0" smtClean="0"/>
              <a:t>?</a:t>
            </a:r>
          </a:p>
          <a:p>
            <a:r>
              <a:rPr lang="en-US" b="1" dirty="0" err="1" smtClean="0"/>
              <a:t>Vrste</a:t>
            </a:r>
            <a:r>
              <a:rPr lang="en-US" b="1" dirty="0" smtClean="0"/>
              <a:t> </a:t>
            </a:r>
            <a:r>
              <a:rPr lang="en-US" b="1" dirty="0" err="1" smtClean="0"/>
              <a:t>komentara</a:t>
            </a:r>
            <a:endParaRPr lang="en-US" dirty="0" smtClean="0"/>
          </a:p>
          <a:p>
            <a:r>
              <a:rPr lang="sr-Latn-RS" b="1" dirty="0" smtClean="0"/>
              <a:t>Zaključak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Dokumentacija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Dokumentacija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softverskom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r>
              <a:rPr lang="en-US" dirty="0" smtClean="0"/>
              <a:t> </a:t>
            </a:r>
            <a:r>
              <a:rPr lang="en-US" dirty="0" err="1" smtClean="0"/>
              <a:t>sastoji</a:t>
            </a:r>
            <a:r>
              <a:rPr lang="en-US" dirty="0" smtClean="0"/>
              <a:t> se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informacija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izvan</a:t>
            </a:r>
            <a:r>
              <a:rPr lang="en-US" dirty="0" smtClean="0"/>
              <a:t> </a:t>
            </a:r>
            <a:r>
              <a:rPr lang="en-US" dirty="0" err="1" smtClean="0"/>
              <a:t>istog</a:t>
            </a:r>
            <a:r>
              <a:rPr lang="en-US" dirty="0" smtClean="0"/>
              <a:t> - </a:t>
            </a:r>
            <a:r>
              <a:rPr lang="en-US" dirty="0" err="1" smtClean="0"/>
              <a:t>obično</a:t>
            </a:r>
            <a:r>
              <a:rPr lang="en-US" dirty="0" smtClean="0"/>
              <a:t> u </a:t>
            </a:r>
            <a:r>
              <a:rPr lang="en-US" dirty="0" err="1" smtClean="0"/>
              <a:t>obliku</a:t>
            </a:r>
            <a:r>
              <a:rPr lang="en-US" dirty="0" smtClean="0"/>
              <a:t> </a:t>
            </a:r>
            <a:r>
              <a:rPr lang="en-US" dirty="0" err="1" smtClean="0"/>
              <a:t>odvojenih</a:t>
            </a:r>
            <a:r>
              <a:rPr lang="en-US" dirty="0" smtClean="0"/>
              <a:t> </a:t>
            </a:r>
            <a:r>
              <a:rPr lang="en-US" dirty="0" err="1" smtClean="0"/>
              <a:t>dokumenata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razvojnih</a:t>
            </a:r>
            <a:r>
              <a:rPr lang="en-US" dirty="0" smtClean="0"/>
              <a:t> </a:t>
            </a:r>
            <a:r>
              <a:rPr lang="en-US" dirty="0" err="1" smtClean="0"/>
              <a:t>projekata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en-US" dirty="0" smtClean="0"/>
              <a:t>"Na </a:t>
            </a:r>
            <a:r>
              <a:rPr lang="en-US" dirty="0" err="1" smtClean="0"/>
              <a:t>velikim</a:t>
            </a:r>
            <a:r>
              <a:rPr lang="en-US" dirty="0" smtClean="0"/>
              <a:t> </a:t>
            </a:r>
            <a:r>
              <a:rPr lang="en-US" dirty="0" err="1" smtClean="0"/>
              <a:t>projektima</a:t>
            </a:r>
            <a:r>
              <a:rPr lang="en-US" dirty="0" smtClean="0"/>
              <a:t> </a:t>
            </a:r>
            <a:r>
              <a:rPr lang="en-US" dirty="0" err="1" smtClean="0"/>
              <a:t>većina</a:t>
            </a:r>
            <a:r>
              <a:rPr lang="en-US" dirty="0" smtClean="0"/>
              <a:t> </a:t>
            </a:r>
            <a:r>
              <a:rPr lang="en-US" dirty="0" err="1" smtClean="0"/>
              <a:t>dokumentacija</a:t>
            </a:r>
            <a:r>
              <a:rPr lang="en-US" dirty="0" smtClean="0"/>
              <a:t> je van </a:t>
            </a:r>
            <a:r>
              <a:rPr lang="en-US" dirty="0" err="1" smtClean="0"/>
              <a:t>izvornog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( Jones 1998 )" </a:t>
            </a:r>
            <a:endParaRPr lang="sr-Latn-RS" dirty="0" smtClean="0"/>
          </a:p>
          <a:p>
            <a:r>
              <a:rPr lang="sr-Latn-RS" dirty="0" smtClean="0"/>
              <a:t>G</a:t>
            </a:r>
            <a:r>
              <a:rPr lang="en-US" dirty="0" err="1" smtClean="0"/>
              <a:t>lobaln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definicij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zahtev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arhitektur</a:t>
            </a:r>
            <a:r>
              <a:rPr lang="sr-Latn-RS" dirty="0" smtClean="0"/>
              <a:t>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sr-Latn-RS" dirty="0" smtClean="0"/>
              <a:t>poljna dokumentacija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razliku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spoljne</a:t>
            </a:r>
            <a:r>
              <a:rPr lang="en-US" dirty="0" smtClean="0"/>
              <a:t> </a:t>
            </a:r>
            <a:r>
              <a:rPr lang="en-US" dirty="0" err="1" smtClean="0"/>
              <a:t>dokumentacije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</a:t>
            </a:r>
            <a:r>
              <a:rPr lang="en-US" dirty="0" err="1" smtClean="0"/>
              <a:t>dokumentacija</a:t>
            </a:r>
            <a:r>
              <a:rPr lang="en-US" dirty="0" smtClean="0"/>
              <a:t> se </a:t>
            </a:r>
            <a:r>
              <a:rPr lang="en-US" dirty="0" err="1" smtClean="0"/>
              <a:t>nalazi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en-US" dirty="0" err="1" smtClean="0"/>
              <a:t>samog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M</a:t>
            </a:r>
            <a:r>
              <a:rPr lang="en-US" dirty="0" err="1" smtClean="0"/>
              <a:t>nogo</a:t>
            </a:r>
            <a:r>
              <a:rPr lang="en-US" dirty="0" smtClean="0"/>
              <a:t> </a:t>
            </a:r>
            <a:r>
              <a:rPr lang="en-US" dirty="0" err="1" smtClean="0"/>
              <a:t>detaljnija</a:t>
            </a:r>
            <a:r>
              <a:rPr lang="en-US" dirty="0" smtClean="0"/>
              <a:t> </a:t>
            </a:r>
            <a:r>
              <a:rPr lang="en-US" dirty="0" err="1" smtClean="0"/>
              <a:t>dokumentacija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mnogo</a:t>
            </a:r>
            <a:r>
              <a:rPr lang="en-US" dirty="0" smtClean="0"/>
              <a:t> vi</a:t>
            </a:r>
            <a:r>
              <a:rPr lang="sr-Latn-RS" dirty="0" smtClean="0"/>
              <a:t>š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nivou</a:t>
            </a:r>
            <a:r>
              <a:rPr lang="en-US" dirty="0" smtClean="0"/>
              <a:t> </a:t>
            </a:r>
            <a:r>
              <a:rPr lang="en-US" dirty="0" err="1" smtClean="0"/>
              <a:t>apstrakcije</a:t>
            </a:r>
            <a:endParaRPr lang="sr-Latn-RS" dirty="0" smtClean="0"/>
          </a:p>
          <a:p>
            <a:r>
              <a:rPr lang="sr-Latn-RS" dirty="0" smtClean="0"/>
              <a:t>B</a:t>
            </a:r>
            <a:r>
              <a:rPr lang="en-US" dirty="0" err="1" smtClean="0"/>
              <a:t>liza</a:t>
            </a:r>
            <a:r>
              <a:rPr lang="en-US" dirty="0" smtClean="0"/>
              <a:t> </a:t>
            </a:r>
            <a:r>
              <a:rPr lang="en-US" dirty="0" err="1" smtClean="0"/>
              <a:t>konkretnim</a:t>
            </a:r>
            <a:r>
              <a:rPr lang="en-US" dirty="0" smtClean="0"/>
              <a:t> </a:t>
            </a:r>
            <a:r>
              <a:rPr lang="en-US" dirty="0" err="1" smtClean="0"/>
              <a:t>problemima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sugestijama</a:t>
            </a:r>
            <a:endParaRPr lang="sr-Latn-RS" dirty="0" smtClean="0"/>
          </a:p>
          <a:p>
            <a:r>
              <a:rPr lang="sr-Latn-RS" dirty="0" smtClean="0"/>
              <a:t>Z</a:t>
            </a:r>
            <a:r>
              <a:rPr lang="en-US" dirty="0" err="1" smtClean="0"/>
              <a:t>na</a:t>
            </a:r>
            <a:r>
              <a:rPr lang="sr-Latn-RS" dirty="0" smtClean="0"/>
              <a:t>č</a:t>
            </a:r>
            <a:r>
              <a:rPr lang="en-US" dirty="0" err="1" smtClean="0"/>
              <a:t>ajna</a:t>
            </a:r>
            <a:r>
              <a:rPr lang="en-US" dirty="0" smtClean="0"/>
              <a:t> u </a:t>
            </a:r>
            <a:r>
              <a:rPr lang="en-US" dirty="0" err="1" smtClean="0"/>
              <a:t>slu</a:t>
            </a:r>
            <a:r>
              <a:rPr lang="sr-Latn-RS" dirty="0" smtClean="0"/>
              <a:t>č</a:t>
            </a:r>
            <a:r>
              <a:rPr lang="en-US" dirty="0" err="1" smtClean="0"/>
              <a:t>aju</a:t>
            </a:r>
            <a:r>
              <a:rPr lang="en-US" dirty="0" smtClean="0"/>
              <a:t> </a:t>
            </a:r>
            <a:r>
              <a:rPr lang="en-US" dirty="0" err="1" smtClean="0"/>
              <a:t>nadgradnje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izmene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S</a:t>
            </a:r>
            <a:r>
              <a:rPr b="1" smtClean="0"/>
              <a:t>til programiranja kao dokumentacija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Glavna karakteristika dobrog koda</a:t>
            </a:r>
          </a:p>
          <a:p>
            <a:r>
              <a:rPr lang="sr-Latn-RS" dirty="0" smtClean="0"/>
              <a:t>Pregledan stil pisanja samog koda</a:t>
            </a:r>
          </a:p>
          <a:p>
            <a:r>
              <a:rPr lang="sr-Latn-RS" dirty="0" smtClean="0"/>
              <a:t>Jasno definisanje linije</a:t>
            </a:r>
          </a:p>
          <a:p>
            <a:r>
              <a:rPr lang="sr-Latn-RS" dirty="0" smtClean="0"/>
              <a:t>Dobri nazivi promenjivih, klasa, korišćenje imena i naziva umesto slova i brojeva.</a:t>
            </a:r>
          </a:p>
          <a:p>
            <a:r>
              <a:rPr lang="sr-Latn-RS" dirty="0" smtClean="0"/>
              <a:t>Smanjena mogucnost mešanja redova koda prilikom traženja konkretne stvari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Dobra struktura koda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loše organizovanog koda</a:t>
            </a:r>
            <a:endParaRPr lang="en-US" dirty="0"/>
          </a:p>
        </p:txBody>
      </p:sp>
      <p:pic>
        <p:nvPicPr>
          <p:cNvPr id="6" name="Content Placeholder 5" descr="Untitled33343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613" y="1524000"/>
            <a:ext cx="5112774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322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262" y="1570720"/>
            <a:ext cx="6927475" cy="44785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dobro organizovanog koda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 err="1" smtClean="0"/>
              <a:t>Dobri</a:t>
            </a:r>
            <a:r>
              <a:rPr lang="en-US" dirty="0" smtClean="0"/>
              <a:t> </a:t>
            </a:r>
            <a:r>
              <a:rPr lang="en-US" dirty="0" err="1" smtClean="0"/>
              <a:t>komentari</a:t>
            </a:r>
            <a:r>
              <a:rPr lang="en-US" dirty="0" smtClean="0"/>
              <a:t> ne </a:t>
            </a:r>
            <a:r>
              <a:rPr lang="en-US" dirty="0" err="1" smtClean="0"/>
              <a:t>ponavljaju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obja</a:t>
            </a:r>
            <a:r>
              <a:rPr lang="sr-Latn-RS" dirty="0" smtClean="0"/>
              <a:t>š</a:t>
            </a:r>
            <a:r>
              <a:rPr lang="en-US" dirty="0" err="1" smtClean="0"/>
              <a:t>njvaju</a:t>
            </a:r>
            <a:r>
              <a:rPr lang="en-US" dirty="0" smtClean="0"/>
              <a:t>. Oni </a:t>
            </a:r>
            <a:r>
              <a:rPr lang="en-US" dirty="0" err="1" smtClean="0"/>
              <a:t>slu</a:t>
            </a:r>
            <a:r>
              <a:rPr lang="sr-Latn-RS" dirty="0" smtClean="0"/>
              <a:t>ž</a:t>
            </a:r>
            <a:r>
              <a:rPr lang="en-US" dirty="0" smtClean="0"/>
              <a:t>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objasne</a:t>
            </a:r>
            <a:r>
              <a:rPr lang="en-US" dirty="0" smtClean="0"/>
              <a:t> vi</a:t>
            </a:r>
            <a:r>
              <a:rPr lang="sr-Latn-RS" dirty="0" smtClean="0"/>
              <a:t>š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apstrakcije</a:t>
            </a:r>
            <a:r>
              <a:rPr lang="en-US" dirty="0" smtClean="0"/>
              <a:t> </a:t>
            </a:r>
            <a:r>
              <a:rPr lang="en-US" dirty="0" err="1" smtClean="0"/>
              <a:t>samog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"</a:t>
            </a:r>
          </a:p>
          <a:p>
            <a:r>
              <a:rPr lang="en-US" dirty="0" smtClean="0"/>
              <a:t>"Oni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bacanje</a:t>
            </a:r>
            <a:r>
              <a:rPr lang="en-US" dirty="0" smtClean="0"/>
              <a:t> </a:t>
            </a:r>
            <a:r>
              <a:rPr lang="en-US" dirty="0" err="1" smtClean="0"/>
              <a:t>resursa</a:t>
            </a:r>
            <a:r>
              <a:rPr lang="en-US" dirty="0" smtClean="0"/>
              <a:t>(</a:t>
            </a:r>
            <a:r>
              <a:rPr lang="en-US" dirty="0" err="1" smtClean="0"/>
              <a:t>vremena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slova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tastaturi</a:t>
            </a:r>
            <a:r>
              <a:rPr lang="en-US" dirty="0" smtClean="0"/>
              <a:t>), </a:t>
            </a:r>
            <a:r>
              <a:rPr lang="en-US" dirty="0" err="1" smtClean="0"/>
              <a:t>dobar</a:t>
            </a:r>
            <a:r>
              <a:rPr lang="en-US" dirty="0" smtClean="0"/>
              <a:t> </a:t>
            </a:r>
            <a:r>
              <a:rPr lang="en-US" dirty="0" err="1" smtClean="0"/>
              <a:t>programer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potrebe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dokumentuje</a:t>
            </a:r>
            <a:r>
              <a:rPr lang="en-US" dirty="0" smtClean="0"/>
              <a:t>,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sr-Latn-RS" dirty="0" smtClean="0"/>
              <a:t>š</a:t>
            </a:r>
            <a:r>
              <a:rPr lang="en-US" dirty="0" smtClean="0"/>
              <a:t>to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ostavi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r>
              <a:rPr lang="en-US" dirty="0" smtClean="0"/>
              <a:t> </a:t>
            </a:r>
            <a:r>
              <a:rPr lang="en-US" dirty="0" err="1" smtClean="0"/>
              <a:t>nalazi</a:t>
            </a:r>
            <a:r>
              <a:rPr lang="en-US" dirty="0" smtClean="0"/>
              <a:t> se u </a:t>
            </a:r>
            <a:r>
              <a:rPr lang="en-US" dirty="0" err="1" smtClean="0"/>
              <a:t>samom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.“</a:t>
            </a:r>
            <a:endParaRPr lang="sr-Latn-RS" dirty="0" smtClean="0"/>
          </a:p>
          <a:p>
            <a:r>
              <a:rPr lang="en-US" dirty="0" smtClean="0"/>
              <a:t>“</a:t>
            </a:r>
            <a:r>
              <a:rPr lang="sr-Latn-RS" dirty="0" smtClean="0"/>
              <a:t>K</a:t>
            </a:r>
            <a:r>
              <a:rPr lang="en-US" dirty="0" err="1" smtClean="0"/>
              <a:t>omentari</a:t>
            </a:r>
            <a:r>
              <a:rPr lang="en-US" dirty="0" smtClean="0"/>
              <a:t> u </a:t>
            </a:r>
            <a:r>
              <a:rPr lang="en-US" dirty="0" err="1" smtClean="0"/>
              <a:t>ve</a:t>
            </a:r>
            <a:r>
              <a:rPr lang="sr-Latn-RS" dirty="0" smtClean="0"/>
              <a:t>ć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slu</a:t>
            </a:r>
            <a:r>
              <a:rPr lang="sr-Latn-RS" dirty="0" smtClean="0"/>
              <a:t>č</a:t>
            </a:r>
            <a:r>
              <a:rPr lang="en-US" dirty="0" err="1" smtClean="0"/>
              <a:t>ajeva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izazivaju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ne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pisati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mnogo</a:t>
            </a:r>
            <a:r>
              <a:rPr lang="en-US" dirty="0" smtClean="0"/>
              <a:t> </a:t>
            </a:r>
            <a:r>
              <a:rPr lang="en-US" dirty="0" err="1" smtClean="0"/>
              <a:t>iskustva.Ako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r>
              <a:rPr lang="en-US" dirty="0" smtClean="0"/>
              <a:t> ne </a:t>
            </a:r>
            <a:r>
              <a:rPr lang="en-US" dirty="0" err="1" smtClean="0"/>
              <a:t>napi</a:t>
            </a:r>
            <a:r>
              <a:rPr lang="sr-Latn-RS" dirty="0" smtClean="0"/>
              <a:t>š</a:t>
            </a:r>
            <a:r>
              <a:rPr lang="en-US" dirty="0" err="1" smtClean="0"/>
              <a:t>ete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done</a:t>
            </a:r>
            <a:r>
              <a:rPr lang="sr-Latn-RS" dirty="0" smtClean="0"/>
              <a:t>ć</a:t>
            </a:r>
            <a:r>
              <a:rPr lang="en-US" dirty="0" smtClean="0"/>
              <a:t>e vi</a:t>
            </a:r>
            <a:r>
              <a:rPr lang="sr-Latn-RS" dirty="0" smtClean="0"/>
              <a:t>š</a:t>
            </a:r>
            <a:r>
              <a:rPr lang="en-US" dirty="0" smtClean="0"/>
              <a:t>e </a:t>
            </a:r>
            <a:r>
              <a:rPr lang="sr-Latn-RS" dirty="0" smtClean="0"/>
              <a:t>š</a:t>
            </a:r>
            <a:r>
              <a:rPr lang="en-US" dirty="0" err="1" smtClean="0"/>
              <a:t>tete</a:t>
            </a:r>
            <a:r>
              <a:rPr lang="en-US" dirty="0" smtClean="0"/>
              <a:t> </a:t>
            </a:r>
            <a:r>
              <a:rPr lang="en-US" dirty="0" err="1" smtClean="0"/>
              <a:t>nego</a:t>
            </a:r>
            <a:r>
              <a:rPr lang="en-US" dirty="0" smtClean="0"/>
              <a:t> </a:t>
            </a:r>
            <a:r>
              <a:rPr lang="en-US" dirty="0" err="1" smtClean="0"/>
              <a:t>pomo</a:t>
            </a:r>
            <a:r>
              <a:rPr lang="sr-Latn-RS" dirty="0" smtClean="0"/>
              <a:t>ć</a:t>
            </a:r>
            <a:r>
              <a:rPr lang="en-US" dirty="0" err="1" smtClean="0"/>
              <a:t>i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K</a:t>
            </a:r>
            <a:r>
              <a:rPr b="1" smtClean="0"/>
              <a:t>omentarisati ili ne</a:t>
            </a:r>
            <a:r>
              <a:rPr lang="sr-Latn-RS" b="1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sr-Latn-RS" dirty="0" smtClean="0"/>
              <a:t>K</a:t>
            </a:r>
            <a:r>
              <a:rPr lang="en-US" dirty="0" err="1" smtClean="0"/>
              <a:t>omentari</a:t>
            </a:r>
            <a:r>
              <a:rPr lang="en-US" dirty="0" smtClean="0"/>
              <a:t> </a:t>
            </a:r>
            <a:r>
              <a:rPr lang="en-US" dirty="0" err="1" smtClean="0"/>
              <a:t>nikada</a:t>
            </a:r>
            <a:r>
              <a:rPr lang="en-US" dirty="0" smtClean="0"/>
              <a:t> ne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budu</a:t>
            </a:r>
            <a:r>
              <a:rPr lang="en-US" dirty="0" smtClean="0"/>
              <a:t> </a:t>
            </a:r>
            <a:r>
              <a:rPr lang="en-US" dirty="0" err="1" smtClean="0"/>
              <a:t>precizni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jezik</a:t>
            </a:r>
            <a:r>
              <a:rPr lang="en-US" dirty="0" smtClean="0"/>
              <a:t>, </a:t>
            </a:r>
            <a:r>
              <a:rPr lang="en-US" dirty="0" err="1" smtClean="0"/>
              <a:t>zato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nepotrebni</a:t>
            </a:r>
            <a:r>
              <a:rPr lang="en-US" dirty="0" smtClean="0"/>
              <a:t>"</a:t>
            </a:r>
          </a:p>
          <a:p>
            <a:r>
              <a:rPr lang="en-US" dirty="0" smtClean="0"/>
              <a:t>“</a:t>
            </a:r>
            <a:r>
              <a:rPr lang="sr-Latn-RS" dirty="0" smtClean="0"/>
              <a:t>Č</a:t>
            </a:r>
            <a:r>
              <a:rPr lang="en-US" dirty="0" err="1" smtClean="0"/>
              <a:t>injenica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losi</a:t>
            </a:r>
            <a:r>
              <a:rPr lang="en-US" dirty="0" smtClean="0"/>
              <a:t> </a:t>
            </a:r>
            <a:r>
              <a:rPr lang="en-US" dirty="0" err="1" smtClean="0"/>
              <a:t>komentari</a:t>
            </a:r>
            <a:r>
              <a:rPr lang="en-US" dirty="0" smtClean="0"/>
              <a:t> ne </a:t>
            </a:r>
            <a:r>
              <a:rPr lang="en-US" dirty="0" err="1" smtClean="0"/>
              <a:t>znaci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je </a:t>
            </a:r>
            <a:r>
              <a:rPr lang="en-US" dirty="0" err="1" smtClean="0"/>
              <a:t>komentarisanje</a:t>
            </a:r>
            <a:r>
              <a:rPr lang="en-US" dirty="0" smtClean="0"/>
              <a:t> lose"</a:t>
            </a:r>
          </a:p>
          <a:p>
            <a:r>
              <a:rPr lang="en-US" dirty="0" smtClean="0"/>
              <a:t>“</a:t>
            </a:r>
            <a:r>
              <a:rPr lang="sr-Latn-RS" dirty="0" smtClean="0"/>
              <a:t>P</a:t>
            </a:r>
            <a:r>
              <a:rPr lang="en-US" dirty="0" err="1" smtClean="0"/>
              <a:t>isanje</a:t>
            </a:r>
            <a:r>
              <a:rPr lang="en-US" dirty="0" smtClean="0"/>
              <a:t> </a:t>
            </a:r>
            <a:r>
              <a:rPr lang="en-US" dirty="0" err="1" smtClean="0"/>
              <a:t>komentara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u</a:t>
            </a:r>
            <a:r>
              <a:rPr lang="sr-Latn-RS" dirty="0" smtClean="0"/>
              <a:t>č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dublje</a:t>
            </a:r>
            <a:r>
              <a:rPr lang="en-US" dirty="0" smtClean="0"/>
              <a:t> </a:t>
            </a:r>
            <a:r>
              <a:rPr lang="en-US" dirty="0" err="1" smtClean="0"/>
              <a:t>razmislja</a:t>
            </a:r>
            <a:r>
              <a:rPr lang="sr-Latn-RS" dirty="0" smtClean="0"/>
              <a:t>š</a:t>
            </a:r>
            <a:r>
              <a:rPr lang="en-US" dirty="0" smtClean="0"/>
              <a:t> o </a:t>
            </a:r>
            <a:r>
              <a:rPr lang="en-US" dirty="0" err="1" smtClean="0"/>
              <a:t>problemu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sr-Latn-RS" dirty="0" smtClean="0"/>
              <a:t>č</a:t>
            </a:r>
            <a:r>
              <a:rPr lang="en-US" dirty="0" err="1" smtClean="0"/>
              <a:t>injenicu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neko</a:t>
            </a:r>
            <a:r>
              <a:rPr lang="en-US" dirty="0" smtClean="0"/>
              <a:t> </a:t>
            </a:r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razume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“</a:t>
            </a:r>
            <a:endParaRPr lang="sr-Latn-RS" dirty="0" smtClean="0"/>
          </a:p>
          <a:p>
            <a:r>
              <a:rPr lang="en-US" dirty="0" smtClean="0"/>
              <a:t> “</a:t>
            </a:r>
            <a:r>
              <a:rPr lang="sr-Latn-RS" dirty="0" smtClean="0"/>
              <a:t>Trošenje </a:t>
            </a:r>
            <a:r>
              <a:rPr lang="en-US" dirty="0" err="1" smtClean="0"/>
              <a:t>vremena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komentare</a:t>
            </a:r>
            <a:r>
              <a:rPr lang="en-US" dirty="0" smtClean="0"/>
              <a:t>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dodatno</a:t>
            </a:r>
            <a:r>
              <a:rPr lang="en-US" dirty="0" smtClean="0"/>
              <a:t> </a:t>
            </a:r>
            <a:r>
              <a:rPr lang="en-US" dirty="0" err="1" smtClean="0"/>
              <a:t>izbubljeno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je </a:t>
            </a:r>
            <a:r>
              <a:rPr lang="en-US" dirty="0" err="1" smtClean="0"/>
              <a:t>moglo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doprinese</a:t>
            </a:r>
            <a:r>
              <a:rPr lang="en-US" dirty="0" smtClean="0"/>
              <a:t> </a:t>
            </a:r>
            <a:r>
              <a:rPr lang="en-US" dirty="0" err="1" smtClean="0"/>
              <a:t>razvoju</a:t>
            </a:r>
            <a:r>
              <a:rPr lang="en-US" dirty="0" smtClean="0"/>
              <a:t> </a:t>
            </a:r>
            <a:r>
              <a:rPr lang="en-US" dirty="0" err="1" smtClean="0"/>
              <a:t>samog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Komentarisati ili ne?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48</TotalTime>
  <Words>911</Words>
  <Application>Microsoft Office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Paper</vt:lpstr>
      <vt:lpstr> Self-Documenting Code</vt:lpstr>
      <vt:lpstr>Dokumentacija</vt:lpstr>
      <vt:lpstr>Spoljna dokumentacija</vt:lpstr>
      <vt:lpstr>Stil programiranja kao dokumentacija</vt:lpstr>
      <vt:lpstr>Dobra struktura koda</vt:lpstr>
      <vt:lpstr>Primer loše organizovanog koda</vt:lpstr>
      <vt:lpstr>Primer dobro organizovanog koda</vt:lpstr>
      <vt:lpstr>Komentarisati ili ne?</vt:lpstr>
      <vt:lpstr>Komentarisati ili ne?</vt:lpstr>
      <vt:lpstr>Vrste komentara </vt:lpstr>
      <vt:lpstr>Ponavljanje koda</vt:lpstr>
      <vt:lpstr>Objašnjenje koda</vt:lpstr>
      <vt:lpstr>Marker u kodu</vt:lpstr>
      <vt:lpstr>Summa summarum koda</vt:lpstr>
      <vt:lpstr>Komentarisati efikasno i efektivno </vt:lpstr>
      <vt:lpstr>Komentarisati efikasno i efektivno </vt:lpstr>
      <vt:lpstr>Optimalan broj komentara</vt:lpstr>
      <vt:lpstr>Zaključak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Self-Documenting Code</dc:title>
  <dc:creator>Milos</dc:creator>
  <cp:lastModifiedBy>Milos</cp:lastModifiedBy>
  <cp:revision>7</cp:revision>
  <dcterms:created xsi:type="dcterms:W3CDTF">2015-01-21T23:07:59Z</dcterms:created>
  <dcterms:modified xsi:type="dcterms:W3CDTF">2015-01-22T06:18:40Z</dcterms:modified>
</cp:coreProperties>
</file>