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58" r:id="rId18"/>
    <p:sldId id="283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274" autoAdjust="0"/>
  </p:normalViewPr>
  <p:slideViewPr>
    <p:cSldViewPr>
      <p:cViewPr varScale="1">
        <p:scale>
          <a:sx n="81" d="100"/>
          <a:sy n="81" d="100"/>
        </p:scale>
        <p:origin x="-91" y="-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10/1/2016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10/1/2016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Cyrl-RS" dirty="0">
                <a:latin typeface="+mn-lt"/>
                <a:cs typeface="Arial" panose="020B0604020202020204" pitchFamily="34" charset="0"/>
              </a:rPr>
              <a:t>Стварање тима развијаоца софтвера</a:t>
            </a:r>
            <a:endParaRPr lang="en-US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Cyrl-RS" dirty="0"/>
              <a:t>Презентација за предмет Развој софтвера 2</a:t>
            </a:r>
          </a:p>
          <a:p>
            <a:r>
              <a:rPr lang="sr-Cyrl-RS" dirty="0"/>
              <a:t>Ђуро Ненадовић, 1127/2015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Провера биографија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Обично ради кадровско одељење</a:t>
            </a:r>
          </a:p>
          <a:p>
            <a:r>
              <a:rPr lang="sr-Cyrl-RS" dirty="0"/>
              <a:t>Понекад је потребно ангажовати професионалну фирму за то</a:t>
            </a:r>
          </a:p>
          <a:p>
            <a:r>
              <a:rPr lang="sr-Cyrl-RS" dirty="0"/>
              <a:t>Последице лоше провере могу бити веома лоше:</a:t>
            </a:r>
          </a:p>
          <a:p>
            <a:pPr lvl="1"/>
            <a:r>
              <a:rPr lang="sr-Cyrl-RS" dirty="0"/>
              <a:t>Излагање поверљивих података непровереној особи</a:t>
            </a:r>
          </a:p>
          <a:p>
            <a:pPr lvl="1"/>
            <a:r>
              <a:rPr lang="sr-Cyrl-RS" dirty="0"/>
              <a:t>Лоши тимски односи</a:t>
            </a:r>
          </a:p>
          <a:p>
            <a:pPr lvl="1"/>
            <a:r>
              <a:rPr lang="sr-Cyrl-RS" dirty="0"/>
              <a:t>Веровање у написано а непроверено искуство може довести до страшних последица по стабилност пројекта и губитка поверења клијента</a:t>
            </a:r>
          </a:p>
          <a:p>
            <a:pPr lvl="1"/>
            <a:r>
              <a:rPr lang="sr-Cyrl-RS" dirty="0"/>
              <a:t>…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53535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„Аполо синдром“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Тим састављен од најбољих појединаца (ФК Реал Мадрид?)</a:t>
            </a:r>
          </a:p>
          <a:p>
            <a:r>
              <a:rPr lang="sr-Cyrl-RS" dirty="0"/>
              <a:t>Најчешће, иако делује супротно интуицији, веома лоши резултати</a:t>
            </a:r>
          </a:p>
          <a:p>
            <a:r>
              <a:rPr lang="sr-Cyrl-RS" dirty="0"/>
              <a:t>Увек треба одмерити тим, дати времена тиму да се ухода, да се одреде неке улоге…</a:t>
            </a:r>
          </a:p>
          <a:p>
            <a:r>
              <a:rPr lang="sr-Cyrl-RS" dirty="0"/>
              <a:t>Постоје и малобројни успешни промери, где је здрава расправа доводила до решења, неко се издвојио као вођа… 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75934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err="1"/>
              <a:t>Ашбијев</a:t>
            </a:r>
            <a:r>
              <a:rPr lang="sr-Cyrl-RS" dirty="0"/>
              <a:t> закон идеалног члана тима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„Што је систем бољи у извршавању једног или групе задатака то је мање способан да изврши било шта друго“</a:t>
            </a:r>
          </a:p>
          <a:p>
            <a:r>
              <a:rPr lang="sr-Cyrl-RS" dirty="0"/>
              <a:t>Треба имати визију и свест: свест о томе шта је тренутно потребно а визију шта ће бити потребно тиму и запослити такве људе</a:t>
            </a:r>
          </a:p>
          <a:p>
            <a:r>
              <a:rPr lang="sr-Cyrl-RS" dirty="0"/>
              <a:t>Тестирати, испитати, дати људима задатке у којима је потребно да се снађу у разним ситуацијама и одабрати најбоље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25728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Изградња тима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Није детерминистички процес</a:t>
            </a:r>
          </a:p>
          <a:p>
            <a:r>
              <a:rPr lang="sr-Cyrl-RS" dirty="0"/>
              <a:t>Основна два случаја:</a:t>
            </a:r>
          </a:p>
          <a:p>
            <a:pPr lvl="1"/>
            <a:r>
              <a:rPr lang="sr-Cyrl-RS" dirty="0"/>
              <a:t>Изградња тима од почетка, „од нуле“</a:t>
            </a:r>
          </a:p>
          <a:p>
            <a:pPr lvl="1"/>
            <a:r>
              <a:rPr lang="sr-Cyrl-RS" dirty="0"/>
              <a:t>Изградња већ постојећег тима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80111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48" y="260648"/>
            <a:ext cx="7992888" cy="613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02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Закључак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Ово није одређен процес, није увек исти, зависи од људи, и жив је</a:t>
            </a:r>
          </a:p>
          <a:p>
            <a:r>
              <a:rPr lang="sr-Cyrl-RS" dirty="0"/>
              <a:t>Потребно је мењати тим понекад, јер се људи мењају, као и њихове вештине</a:t>
            </a:r>
          </a:p>
          <a:p>
            <a:r>
              <a:rPr lang="sr-Cyrl-RS" dirty="0"/>
              <a:t>Изградња тима није завршен процес, потребан му је стални надзор и одржавање</a:t>
            </a:r>
          </a:p>
          <a:p>
            <a:r>
              <a:rPr lang="sr-Cyrl-RS" dirty="0"/>
              <a:t>Стално је потребно проналазити људима мотивацију да се усавршавају и раде</a:t>
            </a:r>
          </a:p>
          <a:p>
            <a:r>
              <a:rPr lang="sr-Cyrl-R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5096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Питања?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Литература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err="1"/>
              <a:t>Cracking</a:t>
            </a:r>
            <a:r>
              <a:rPr lang="sr-Latn-RS" dirty="0"/>
              <a:t> </a:t>
            </a:r>
            <a:r>
              <a:rPr lang="sr-Latn-RS" dirty="0" err="1"/>
              <a:t>the</a:t>
            </a:r>
            <a:r>
              <a:rPr lang="sr-Latn-RS" dirty="0"/>
              <a:t> </a:t>
            </a:r>
            <a:r>
              <a:rPr lang="sr-Latn-RS" dirty="0" err="1"/>
              <a:t>Coding</a:t>
            </a:r>
            <a:r>
              <a:rPr lang="sr-Latn-RS" dirty="0"/>
              <a:t> </a:t>
            </a:r>
            <a:r>
              <a:rPr lang="sr-Latn-RS" dirty="0" err="1"/>
              <a:t>Interview</a:t>
            </a:r>
            <a:r>
              <a:rPr lang="sr-Cyrl-RS" dirty="0"/>
              <a:t> </a:t>
            </a:r>
            <a:r>
              <a:rPr lang="sr-Latn-RS" dirty="0"/>
              <a:t>5th </a:t>
            </a:r>
            <a:r>
              <a:rPr lang="sr-Latn-RS" dirty="0" err="1"/>
              <a:t>Edition</a:t>
            </a:r>
            <a:r>
              <a:rPr lang="sr-Cyrl-RS" dirty="0"/>
              <a:t> - </a:t>
            </a:r>
            <a:r>
              <a:rPr lang="sr-Latn-RS" dirty="0" err="1"/>
              <a:t>Gayle</a:t>
            </a:r>
            <a:r>
              <a:rPr lang="sr-Latn-RS" dirty="0"/>
              <a:t> </a:t>
            </a:r>
            <a:r>
              <a:rPr lang="sr-Latn-RS" dirty="0" err="1"/>
              <a:t>Laakmann</a:t>
            </a:r>
            <a:r>
              <a:rPr lang="sr-Latn-RS" dirty="0"/>
              <a:t> </a:t>
            </a:r>
            <a:r>
              <a:rPr lang="sr-Latn-RS" dirty="0" err="1"/>
              <a:t>McDowell</a:t>
            </a:r>
            <a:endParaRPr lang="sr-Cyrl-RS" dirty="0"/>
          </a:p>
          <a:p>
            <a:r>
              <a:rPr lang="en-GB" dirty="0"/>
              <a:t>Myers, I., and P. Myers. </a:t>
            </a:r>
            <a:r>
              <a:rPr lang="en-GB" i="1" dirty="0"/>
              <a:t>Gifts Differing: Understanding Personality</a:t>
            </a:r>
            <a:r>
              <a:rPr lang="sr-Latn-RS" i="1" dirty="0"/>
              <a:t> </a:t>
            </a:r>
            <a:r>
              <a:rPr lang="en-GB" i="1" dirty="0"/>
              <a:t>Type</a:t>
            </a:r>
            <a:r>
              <a:rPr lang="en-GB" dirty="0"/>
              <a:t>. Palo Alto, CA: Consulting Psychologists Press, 1995</a:t>
            </a:r>
            <a:endParaRPr lang="sr-Latn-RS" dirty="0"/>
          </a:p>
          <a:p>
            <a:r>
              <a:rPr lang="en-GB" dirty="0"/>
              <a:t>Ashby, W. Ross. </a:t>
            </a:r>
            <a:r>
              <a:rPr lang="en-GB" i="1" dirty="0"/>
              <a:t>An Introduction to Cybernetics</a:t>
            </a:r>
            <a:r>
              <a:rPr lang="en-GB" dirty="0"/>
              <a:t>. London: Chapman and Hall,</a:t>
            </a:r>
            <a:r>
              <a:rPr lang="sr-Latn-RS" dirty="0"/>
              <a:t> 1956.</a:t>
            </a:r>
          </a:p>
          <a:p>
            <a:r>
              <a:rPr lang="sr-Latn-RS" dirty="0" err="1"/>
              <a:t>Getting</a:t>
            </a:r>
            <a:r>
              <a:rPr lang="sr-Latn-RS" dirty="0"/>
              <a:t> </a:t>
            </a:r>
            <a:r>
              <a:rPr lang="sr-Latn-RS" dirty="0" err="1"/>
              <a:t>results</a:t>
            </a:r>
            <a:r>
              <a:rPr lang="sr-Latn-RS" dirty="0"/>
              <a:t> from </a:t>
            </a:r>
            <a:r>
              <a:rPr lang="sr-Latn-RS" dirty="0" err="1"/>
              <a:t>Software</a:t>
            </a:r>
            <a:r>
              <a:rPr lang="sr-Latn-RS" dirty="0"/>
              <a:t> </a:t>
            </a:r>
            <a:r>
              <a:rPr lang="sr-Latn-RS" dirty="0" err="1"/>
              <a:t>Development</a:t>
            </a:r>
            <a:r>
              <a:rPr lang="sr-Latn-RS" dirty="0"/>
              <a:t> </a:t>
            </a:r>
            <a:r>
              <a:rPr lang="sr-Latn-RS" dirty="0" err="1"/>
              <a:t>teams</a:t>
            </a:r>
            <a:r>
              <a:rPr lang="sr-Latn-RS" dirty="0"/>
              <a:t> - </a:t>
            </a:r>
            <a:r>
              <a:rPr lang="sr-Latn-RS" dirty="0" err="1"/>
              <a:t>Lawrence</a:t>
            </a:r>
            <a:r>
              <a:rPr lang="sr-Latn-RS" dirty="0"/>
              <a:t> J. </a:t>
            </a:r>
            <a:r>
              <a:rPr lang="sr-Latn-RS" dirty="0" err="1"/>
              <a:t>Peters</a:t>
            </a:r>
            <a:r>
              <a:rPr lang="sr-Latn-RS" dirty="0"/>
              <a:t>, 2008</a:t>
            </a:r>
          </a:p>
        </p:txBody>
      </p:sp>
    </p:spTree>
    <p:extLst>
      <p:ext uri="{BB962C8B-B14F-4D97-AF65-F5344CB8AC3E}">
        <p14:creationId xmlns:p14="http://schemas.microsoft.com/office/powerpoint/2010/main" val="1478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Када се тим ствара, треба одговорити на…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Да ли ови људи могу да раде заједно?</a:t>
            </a:r>
            <a:endParaRPr lang="en-US" dirty="0"/>
          </a:p>
          <a:p>
            <a:r>
              <a:rPr lang="sr-Cyrl-RS" dirty="0"/>
              <a:t>Да ли могу да ураде посао?</a:t>
            </a:r>
            <a:endParaRPr lang="en-US" dirty="0"/>
          </a:p>
          <a:p>
            <a:r>
              <a:rPr lang="sr-Cyrl-RS" dirty="0"/>
              <a:t>Да ли ја (као управник или менаџер тима) могу да радим са њима?</a:t>
            </a:r>
          </a:p>
          <a:p>
            <a:r>
              <a:rPr lang="sr-Cyrl-RS" dirty="0"/>
              <a:t>Ако ставим ове људе у тим, да ли могу да раде у таквом тиму и да ли ће дати оно најбоље што имају?</a:t>
            </a:r>
          </a:p>
          <a:p>
            <a:r>
              <a:rPr lang="sr-Cyrl-RS" dirty="0"/>
              <a:t>Да ли ови људи имају сва знања и вештине које им требају?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76" y="260648"/>
            <a:ext cx="9582642" cy="599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6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Основни аспекти потребни ефикасном тиму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Знање у области и искуство</a:t>
            </a:r>
          </a:p>
          <a:p>
            <a:r>
              <a:rPr lang="sr-Cyrl-RS" dirty="0"/>
              <a:t>Искуство рада у тиму</a:t>
            </a:r>
          </a:p>
          <a:p>
            <a:r>
              <a:rPr lang="sr-Cyrl-RS" dirty="0"/>
              <a:t>Вештине у разговору са људима</a:t>
            </a:r>
          </a:p>
          <a:p>
            <a:r>
              <a:rPr lang="sr-Cyrl-RS" dirty="0"/>
              <a:t>Прилагодљивост и поштовање задатака у тиму</a:t>
            </a:r>
          </a:p>
          <a:p>
            <a:r>
              <a:rPr lang="sr-Cyrl-RS" dirty="0"/>
              <a:t>Изборити се са субјективношћу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22737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err="1"/>
              <a:t>Мајерс-Бригс</a:t>
            </a:r>
            <a:r>
              <a:rPr lang="sr-Cyrl-RS" dirty="0"/>
              <a:t> модел личности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На основу усмеравања пажње (екстровертне (Е) и интровертне (</a:t>
            </a:r>
            <a:r>
              <a:rPr lang="sr-Latn-RS" dirty="0"/>
              <a:t>I</a:t>
            </a:r>
            <a:r>
              <a:rPr lang="sr-Cyrl-RS" dirty="0"/>
              <a:t>) особе)</a:t>
            </a:r>
          </a:p>
          <a:p>
            <a:r>
              <a:rPr lang="sr-Cyrl-RS" dirty="0"/>
              <a:t>На основу потраге за информацијама (Особе које проматрају (</a:t>
            </a:r>
            <a:r>
              <a:rPr lang="sr-Latn-RS" dirty="0"/>
              <a:t>S</a:t>
            </a:r>
            <a:r>
              <a:rPr lang="sr-Cyrl-RS" dirty="0"/>
              <a:t>)</a:t>
            </a:r>
            <a:r>
              <a:rPr lang="sr-Latn-RS" dirty="0"/>
              <a:t> </a:t>
            </a:r>
            <a:r>
              <a:rPr lang="sr-Cyrl-RS" dirty="0"/>
              <a:t>и особе које су интуитивне (</a:t>
            </a:r>
            <a:r>
              <a:rPr lang="sr-Latn-RS" dirty="0"/>
              <a:t>N</a:t>
            </a:r>
            <a:r>
              <a:rPr lang="sr-Cyrl-RS" dirty="0"/>
              <a:t>))</a:t>
            </a:r>
            <a:endParaRPr lang="sr-Latn-RS" dirty="0"/>
          </a:p>
          <a:p>
            <a:r>
              <a:rPr lang="sr-Cyrl-RS" dirty="0"/>
              <a:t>На основу доношења одлука (особе које се ослањају на разум (</a:t>
            </a:r>
            <a:r>
              <a:rPr lang="sr-Latn-RS" dirty="0"/>
              <a:t>T</a:t>
            </a:r>
            <a:r>
              <a:rPr lang="sr-Cyrl-RS" dirty="0"/>
              <a:t>) и особе које се ослањају на осећања (</a:t>
            </a:r>
            <a:r>
              <a:rPr lang="sr-Latn-RS" dirty="0"/>
              <a:t>F</a:t>
            </a:r>
            <a:r>
              <a:rPr lang="sr-Cyrl-RS" dirty="0"/>
              <a:t>))</a:t>
            </a:r>
            <a:endParaRPr lang="sr-Latn-RS" dirty="0"/>
          </a:p>
          <a:p>
            <a:r>
              <a:rPr lang="sr-Cyrl-RS" dirty="0"/>
              <a:t>На основу односа према свету (особе које просуђују (</a:t>
            </a:r>
            <a:r>
              <a:rPr lang="sr-Latn-RS" dirty="0"/>
              <a:t>J</a:t>
            </a:r>
            <a:r>
              <a:rPr lang="sr-Cyrl-RS" dirty="0"/>
              <a:t>)</a:t>
            </a:r>
            <a:r>
              <a:rPr lang="sr-Latn-RS" dirty="0"/>
              <a:t> </a:t>
            </a:r>
            <a:r>
              <a:rPr lang="sr-Cyrl-RS" dirty="0"/>
              <a:t>и особе које су опрезне и остављају простор за промене (</a:t>
            </a:r>
            <a:r>
              <a:rPr lang="sr-Latn-RS" dirty="0"/>
              <a:t>P</a:t>
            </a:r>
            <a:r>
              <a:rPr lang="sr-Cyrl-RS" dirty="0"/>
              <a:t>))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54879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26779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758708" y="1448780"/>
            <a:ext cx="2880320" cy="396044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Cyrl-RS" sz="3600" dirty="0"/>
              <a:t>Ко онда са киме може да ради?</a:t>
            </a:r>
            <a:endParaRPr lang="sr-Latn-RS" sz="3600" dirty="0"/>
          </a:p>
        </p:txBody>
      </p:sp>
    </p:spTree>
    <p:extLst>
      <p:ext uri="{BB962C8B-B14F-4D97-AF65-F5344CB8AC3E}">
        <p14:creationId xmlns:p14="http://schemas.microsoft.com/office/powerpoint/2010/main" val="291861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Разговор (</a:t>
            </a:r>
            <a:r>
              <a:rPr lang="sr-Latn-RS" dirty="0" err="1"/>
              <a:t>Interview</a:t>
            </a:r>
            <a:r>
              <a:rPr lang="sr-Cyrl-RS" dirty="0"/>
              <a:t>)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Cyrl-RS" dirty="0"/>
              <a:t>Питања која се НЕ СМЕЈУ постављати:</a:t>
            </a:r>
          </a:p>
          <a:p>
            <a:r>
              <a:rPr lang="sr-Cyrl-RS" dirty="0"/>
              <a:t>Питања у вези вероисповести кандидата, политичког уверења, националности, или другом систему веровања</a:t>
            </a:r>
          </a:p>
          <a:p>
            <a:r>
              <a:rPr lang="sr-Cyrl-RS" dirty="0"/>
              <a:t>Брачно стање, сексуална оријентација, тренутне и бивше емотивне везе</a:t>
            </a:r>
          </a:p>
          <a:p>
            <a:r>
              <a:rPr lang="sr-Cyrl-RS" dirty="0"/>
              <a:t>Старост</a:t>
            </a:r>
          </a:p>
        </p:txBody>
      </p:sp>
    </p:spTree>
    <p:extLst>
      <p:ext uri="{BB962C8B-B14F-4D97-AF65-F5344CB8AC3E}">
        <p14:creationId xmlns:p14="http://schemas.microsoft.com/office/powerpoint/2010/main" val="36526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Разговор (наставак)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Cyrl-RS" dirty="0"/>
              <a:t>Питања која треба поставити</a:t>
            </a:r>
          </a:p>
          <a:p>
            <a:r>
              <a:rPr lang="sr-Cyrl-RS" dirty="0"/>
              <a:t>Питања прописана законом (дозвола о раду, </a:t>
            </a:r>
            <a:r>
              <a:rPr lang="sr-Cyrl-RS" dirty="0" err="1"/>
              <a:t>итд</a:t>
            </a:r>
            <a:r>
              <a:rPr lang="sr-Cyrl-RS" dirty="0"/>
              <a:t>)</a:t>
            </a:r>
          </a:p>
          <a:p>
            <a:r>
              <a:rPr lang="sr-Cyrl-RS" dirty="0"/>
              <a:t>Питања у вези искуства за позицију за коју конкуришу (године искуства, одређена знања, </a:t>
            </a:r>
            <a:r>
              <a:rPr lang="sr-Cyrl-RS" dirty="0" err="1"/>
              <a:t>итд</a:t>
            </a:r>
            <a:r>
              <a:rPr lang="sr-Cyrl-RS" dirty="0"/>
              <a:t>)</a:t>
            </a:r>
          </a:p>
          <a:p>
            <a:r>
              <a:rPr lang="sr-Cyrl-RS" dirty="0"/>
              <a:t>Увек треба питати да ли је особа у реду са начином разговора (изаћи из мале просторије уколико је особа клаустрофобична, </a:t>
            </a:r>
            <a:r>
              <a:rPr lang="sr-Cyrl-RS" dirty="0" err="1"/>
              <a:t>нпр</a:t>
            </a:r>
            <a:r>
              <a:rPr lang="sr-Cyrl-RS" dirty="0"/>
              <a:t>), и да ли им је потребно нешто посебно за разговор (особа са проблемима са слухом би ценила да се за разговор обезбеди одређен звучни систем)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9030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Разговор (наставак)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dirty="0"/>
              <a:t>Доста добрих пракси из литературе (за будуће запослене): </a:t>
            </a:r>
            <a:r>
              <a:rPr lang="sr-Latn-RS" dirty="0" err="1"/>
              <a:t>Cracking</a:t>
            </a:r>
            <a:r>
              <a:rPr lang="sr-Latn-RS" dirty="0"/>
              <a:t> </a:t>
            </a:r>
            <a:r>
              <a:rPr lang="sr-Latn-RS" dirty="0" err="1"/>
              <a:t>the</a:t>
            </a:r>
            <a:r>
              <a:rPr lang="sr-Latn-RS" dirty="0"/>
              <a:t> </a:t>
            </a:r>
            <a:r>
              <a:rPr lang="sr-Latn-RS" dirty="0" err="1"/>
              <a:t>Coding</a:t>
            </a:r>
            <a:r>
              <a:rPr lang="sr-Latn-RS" dirty="0"/>
              <a:t> </a:t>
            </a:r>
            <a:r>
              <a:rPr lang="sr-Latn-RS" dirty="0" err="1"/>
              <a:t>Interview</a:t>
            </a:r>
            <a:r>
              <a:rPr lang="sr-Cyrl-RS" dirty="0"/>
              <a:t> - </a:t>
            </a:r>
            <a:r>
              <a:rPr lang="sr-Latn-RS" dirty="0" err="1"/>
              <a:t>Gayle</a:t>
            </a:r>
            <a:r>
              <a:rPr lang="sr-Latn-RS" dirty="0"/>
              <a:t> </a:t>
            </a:r>
            <a:r>
              <a:rPr lang="sr-Latn-RS" dirty="0" err="1"/>
              <a:t>Laakmann</a:t>
            </a:r>
            <a:r>
              <a:rPr lang="sr-Latn-RS" dirty="0"/>
              <a:t> </a:t>
            </a:r>
            <a:r>
              <a:rPr lang="sr-Latn-RS" dirty="0" err="1"/>
              <a:t>McDowell</a:t>
            </a:r>
            <a:endParaRPr lang="sr-Cyrl-RS" dirty="0"/>
          </a:p>
          <a:p>
            <a:r>
              <a:rPr lang="sr-Cyrl-RS" dirty="0"/>
              <a:t>Нека правила за испитиваче: </a:t>
            </a:r>
          </a:p>
          <a:p>
            <a:pPr lvl="1"/>
            <a:r>
              <a:rPr lang="sr-Cyrl-RS" dirty="0"/>
              <a:t>Наћи одговор да ли особа може да уради посао</a:t>
            </a:r>
          </a:p>
          <a:p>
            <a:pPr lvl="1"/>
            <a:r>
              <a:rPr lang="sr-Cyrl-RS" dirty="0"/>
              <a:t>Да ли се уклапа у тим</a:t>
            </a:r>
          </a:p>
          <a:p>
            <a:pPr lvl="1"/>
            <a:r>
              <a:rPr lang="sr-Cyrl-RS" dirty="0"/>
              <a:t>Да ли има потребне вештине да размени знање унутар тима</a:t>
            </a:r>
          </a:p>
          <a:p>
            <a:pPr lvl="1"/>
            <a:r>
              <a:rPr lang="sr-Cyrl-RS" dirty="0"/>
              <a:t>Да ли особа заиста има сва искуства наведена у биографији</a:t>
            </a:r>
            <a:endParaRPr lang="sr-Latn-RS" dirty="0"/>
          </a:p>
          <a:p>
            <a:pPr lvl="1"/>
            <a:r>
              <a:rPr lang="sr-Cyrl-RS" dirty="0"/>
              <a:t>Припремити питања унапред</a:t>
            </a:r>
          </a:p>
          <a:p>
            <a:pPr lvl="1"/>
            <a:r>
              <a:rPr lang="sr-Cyrl-RS" dirty="0"/>
              <a:t>Поредити одговоре са осталима који су обављали разговоре</a:t>
            </a:r>
          </a:p>
          <a:p>
            <a:pPr lvl="1"/>
            <a:r>
              <a:rPr lang="sr-Cyrl-RS" dirty="0"/>
              <a:t>Организовати дружење и размену мишљења о кандидатима</a:t>
            </a:r>
          </a:p>
          <a:p>
            <a:pPr lvl="1"/>
            <a:r>
              <a:rPr lang="sr-Cyrl-R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1381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0</TotalTime>
  <Words>755</Words>
  <Application>Microsoft Office PowerPoint</Application>
  <PresentationFormat>Custom</PresentationFormat>
  <Paragraphs>76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Chalkboard 16x9</vt:lpstr>
      <vt:lpstr>Стварање тима развијаоца софтвера</vt:lpstr>
      <vt:lpstr>Када се тим ствара, треба одговорити на…</vt:lpstr>
      <vt:lpstr>PowerPoint Presentation</vt:lpstr>
      <vt:lpstr>Основни аспекти потребни ефикасном тиму</vt:lpstr>
      <vt:lpstr>Мајерс-Бригс модел личности</vt:lpstr>
      <vt:lpstr>PowerPoint Presentation</vt:lpstr>
      <vt:lpstr>Разговор (Interview)</vt:lpstr>
      <vt:lpstr>Разговор (наставак)</vt:lpstr>
      <vt:lpstr>Разговор (наставак)</vt:lpstr>
      <vt:lpstr>Провера биографија</vt:lpstr>
      <vt:lpstr>„Аполо синдром“</vt:lpstr>
      <vt:lpstr>Ашбијев закон идеалног члана тима</vt:lpstr>
      <vt:lpstr>Изградња тима</vt:lpstr>
      <vt:lpstr>PowerPoint Presentation</vt:lpstr>
      <vt:lpstr>Закључак</vt:lpstr>
      <vt:lpstr>Питања?</vt:lpstr>
      <vt:lpstr>Литература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2016-02-23T21:36:17Z</dcterms:created>
  <dcterms:modified xsi:type="dcterms:W3CDTF">2016-10-01T10:13:55Z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