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4660"/>
  </p:normalViewPr>
  <p:slideViewPr>
    <p:cSldViewPr>
      <p:cViewPr varScale="1">
        <p:scale>
          <a:sx n="68" d="100"/>
          <a:sy n="68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2D7-1FAE-4B0F-9A1D-E525FFCEB46E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1D4F-50F7-4721-925A-CF8BF99DC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2D7-1FAE-4B0F-9A1D-E525FFCEB46E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1D4F-50F7-4721-925A-CF8BF99DC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2D7-1FAE-4B0F-9A1D-E525FFCEB46E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1D4F-50F7-4721-925A-CF8BF99DC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2D7-1FAE-4B0F-9A1D-E525FFCEB46E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1D4F-50F7-4721-925A-CF8BF99DC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2D7-1FAE-4B0F-9A1D-E525FFCEB46E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1D4F-50F7-4721-925A-CF8BF99DC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2D7-1FAE-4B0F-9A1D-E525FFCEB46E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1D4F-50F7-4721-925A-CF8BF99DC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2D7-1FAE-4B0F-9A1D-E525FFCEB46E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1D4F-50F7-4721-925A-CF8BF99DC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2D7-1FAE-4B0F-9A1D-E525FFCEB46E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1D4F-50F7-4721-925A-CF8BF99DC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2D7-1FAE-4B0F-9A1D-E525FFCEB46E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1D4F-50F7-4721-925A-CF8BF99DC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2D7-1FAE-4B0F-9A1D-E525FFCEB46E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1D4F-50F7-4721-925A-CF8BF99DC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2D7-1FAE-4B0F-9A1D-E525FFCEB46E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61D4F-50F7-4721-925A-CF8BF99DC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A92D7-1FAE-4B0F-9A1D-E525FFCEB46E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1D4F-50F7-4721-925A-CF8BF99DC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1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1470025"/>
          </a:xfrm>
        </p:spPr>
        <p:txBody>
          <a:bodyPr/>
          <a:lstStyle/>
          <a:p>
            <a:r>
              <a:rPr lang="sr-Latn-RS" b="1" dirty="0" smtClean="0"/>
              <a:t>Socio-tehnički</a:t>
            </a:r>
            <a:r>
              <a:rPr lang="sr-Latn-RS" dirty="0" smtClean="0"/>
              <a:t> </a:t>
            </a:r>
            <a:r>
              <a:rPr lang="sr-Latn-RS" b="1" dirty="0" smtClean="0"/>
              <a:t>sistemi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64088" y="580526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latin typeface="Arial" pitchFamily="34" charset="0"/>
                <a:cs typeface="Arial" pitchFamily="34" charset="0"/>
              </a:rPr>
              <a:t>Radio:</a:t>
            </a:r>
          </a:p>
          <a:p>
            <a:r>
              <a:rPr lang="sr-Latn-RS" b="1" dirty="0" smtClean="0">
                <a:latin typeface="Arial" pitchFamily="34" charset="0"/>
                <a:cs typeface="Arial" pitchFamily="34" charset="0"/>
              </a:rPr>
              <a:t>Milan Panić 1096/2014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Šta su odlike sistema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Najbitnije da ključni delovi sistema funkcionišu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Često nedeterministički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Projekti za širenje ne zavisi samo od sistema 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Najčešće i uspeh i neuspeh projekta zavisi od socijalnih parametara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Inženjerima teško da to shvate ako nemaju iskustva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Tri osnovne faze sistemskog razvoja:</a:t>
            </a:r>
          </a:p>
          <a:p>
            <a:pPr lvl="1"/>
            <a:r>
              <a:rPr lang="sr-Latn-RS" dirty="0" smtClean="0">
                <a:latin typeface="Arial" pitchFamily="34" charset="0"/>
                <a:cs typeface="Arial" pitchFamily="34" charset="0"/>
              </a:rPr>
              <a:t>Nabavka</a:t>
            </a:r>
          </a:p>
          <a:p>
            <a:pPr lvl="1"/>
            <a:r>
              <a:rPr lang="sr-Latn-RS" dirty="0" smtClean="0">
                <a:latin typeface="Arial" pitchFamily="34" charset="0"/>
                <a:cs typeface="Arial" pitchFamily="34" charset="0"/>
              </a:rPr>
              <a:t>Implementacija</a:t>
            </a:r>
          </a:p>
          <a:p>
            <a:pPr lvl="1"/>
            <a:r>
              <a:rPr lang="sr-Latn-RS" dirty="0" smtClean="0">
                <a:latin typeface="Arial" pitchFamily="34" charset="0"/>
                <a:cs typeface="Arial" pitchFamily="34" charset="0"/>
              </a:rPr>
              <a:t>Operativnost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Sistemsko inženjerstvo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573016"/>
            <a:ext cx="57912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212976"/>
            <a:ext cx="66103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Problemi koji nastaju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1268761"/>
            <a:ext cx="82296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Glavni problemi: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sr-Latn-R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Nerazumevanje</a:t>
            </a:r>
            <a:r>
              <a:rPr kumimoji="0" lang="sr-Latn-R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izmedju različitih struka</a:t>
            </a:r>
            <a:endParaRPr lang="sr-Latn-RS" sz="3200" dirty="0"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sr-Latn-R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Želja</a:t>
            </a:r>
            <a:r>
              <a:rPr kumimoji="0" lang="sr-Latn-R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 se zadrže razlike</a:t>
            </a:r>
            <a:endParaRPr kumimoji="0" lang="sr-Latn-R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1143000"/>
          </a:xfrm>
        </p:spPr>
        <p:txBody>
          <a:bodyPr/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Hvala na pažnji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54461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ojam socio-tehnički sistem obuhvata: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zajamnu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povezanost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socijalnih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tehničkih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aspekata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jedne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organizacije</a:t>
            </a:r>
            <a:endParaRPr lang="sr-Latn-R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socijaln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aspekt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odnos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ljudi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društva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tehničk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aspekt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odnosa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mašina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tehnologije</a:t>
            </a:r>
            <a:endParaRPr lang="sr-Latn-RS" dirty="0" smtClean="0">
              <a:latin typeface="Arial" pitchFamily="34" charset="0"/>
              <a:cs typeface="Arial" pitchFamily="34" charset="0"/>
            </a:endParaRPr>
          </a:p>
          <a:p>
            <a:r>
              <a:rPr lang="vi-VN" dirty="0" smtClean="0">
                <a:latin typeface="Arial" pitchFamily="34" charset="0"/>
                <a:cs typeface="Arial" pitchFamily="34" charset="0"/>
              </a:rPr>
              <a:t>insistira na tezi da se veze između ljudi i tehnologije ne mogu svesti na jednostavno instali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anje nove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dirty="0" smtClean="0">
                <a:latin typeface="Arial" pitchFamily="34" charset="0"/>
                <a:cs typeface="Arial" pitchFamily="34" charset="0"/>
              </a:rPr>
              <a:t>tehnologije koja treba da reši očigledne probleme performansi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Tema kao uvod u sigurnost, pouzdanost i održivost sistema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Na prvi pogled nema mnogo veze sa softverskom razvojem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Ipak ne može se ignorisati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Primer mnogih sistema koji su se ispostavili kao nepouzdani i nesigurni bili su upravo takvi zbog ljudskih i organizacijskih grešaka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Bolje tehnike i tehnologije ne čine sistem potpuno sigurnim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Šta čini taj sistem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8435844" cy="468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83768" y="141277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latin typeface="Arial" pitchFamily="34" charset="0"/>
                <a:cs typeface="Arial" pitchFamily="34" charset="0"/>
              </a:rPr>
              <a:t>Ovo su slojevi koji čine socio-tehnički sistem: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Slojevi sistema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Princip – svaki sloj treba da komunicira samo sa susednim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Praksa – nije tako  </a:t>
            </a:r>
            <a:r>
              <a:rPr lang="sr-Latn-RS" dirty="0" smtClean="0">
                <a:latin typeface="Arial" pitchFamily="34" charset="0"/>
                <a:cs typeface="Arial" pitchFamily="34" charset="0"/>
                <a:sym typeface="Wingdings"/>
              </a:rPr>
              <a:t>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Primer: promena pravila u firmi – socijalni sloj</a:t>
            </a:r>
          </a:p>
          <a:p>
            <a:pPr>
              <a:buNone/>
            </a:pPr>
            <a:r>
              <a:rPr lang="sr-Latn-RS" dirty="0" smtClean="0">
                <a:latin typeface="Arial" pitchFamily="34" charset="0"/>
                <a:cs typeface="Arial" pitchFamily="34" charset="0"/>
              </a:rPr>
              <a:t>   	                 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nova 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organizacija</a:t>
            </a:r>
          </a:p>
          <a:p>
            <a:pPr>
              <a:buNone/>
            </a:pPr>
            <a:r>
              <a:rPr lang="sr-Latn-RS" dirty="0">
                <a:latin typeface="Arial" pitchFamily="34" charset="0"/>
                <a:cs typeface="Arial" pitchFamily="34" charset="0"/>
              </a:rPr>
              <a:t> 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preskačemo 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poslovni i aplikativni sloj </a:t>
            </a:r>
          </a:p>
          <a:p>
            <a:pPr>
              <a:buNone/>
            </a:pPr>
            <a:r>
              <a:rPr lang="sr-Latn-RS" dirty="0">
                <a:latin typeface="Arial" pitchFamily="34" charset="0"/>
                <a:cs typeface="Arial" pitchFamily="34" charset="0"/>
              </a:rPr>
              <a:t> 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komunikacioni 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i sloj podataka rešava</a:t>
            </a:r>
          </a:p>
          <a:p>
            <a:endParaRPr lang="sr-Latn-R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Kada se razmišlja o sigurnosti i pouzdanosti, softver nije najbitniji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Ključno – razmišljati o celovitosti sistema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Otkaz softvera i hardvera sam po sebi nije bauk, ali kada je softver deo sistema JESTE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Šta raditi prilikom pravljenja softvera?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Sigurnost i pouzdanost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Problemi i saveti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sr-Latn-RS" dirty="0" smtClean="0">
                <a:latin typeface="Arial" pitchFamily="34" charset="0"/>
                <a:cs typeface="Arial" pitchFamily="34" charset="0"/>
              </a:rPr>
              <a:t>Otkazao naš program – šta sad???</a:t>
            </a:r>
            <a:endParaRPr lang="sr-Latn-RS" dirty="0">
              <a:latin typeface="Arial" pitchFamily="34" charset="0"/>
              <a:cs typeface="Arial" pitchFamily="34" charset="0"/>
            </a:endParaRP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Zadržati probleme otkaza softvera koliko god je moguće unutar svog sloja</a:t>
            </a:r>
          </a:p>
          <a:p>
            <a:pPr algn="ctr">
              <a:buNone/>
            </a:pPr>
            <a:r>
              <a:rPr lang="sr-Latn-RS" dirty="0" smtClean="0">
                <a:latin typeface="Arial" pitchFamily="34" charset="0"/>
                <a:cs typeface="Arial" pitchFamily="34" charset="0"/>
              </a:rPr>
              <a:t>Otkazao server - šta sad???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Razumeti kako greške u drugim slojevima mogu uticati na softverski sloj – uvek 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razmišljati</a:t>
            </a:r>
            <a:r>
              <a:rPr lang="en-US" smtClean="0">
                <a:latin typeface="Arial" pitchFamily="34" charset="0"/>
                <a:cs typeface="Arial" pitchFamily="34" charset="0"/>
              </a:rPr>
              <a:t> o</a:t>
            </a:r>
            <a:r>
              <a:rPr lang="sr-Latn-RS" smtClean="0">
                <a:latin typeface="Arial" pitchFamily="34" charset="0"/>
                <a:cs typeface="Arial" pitchFamily="34" charset="0"/>
              </a:rPr>
              <a:t> 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proverama koje mogu to otkriti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Rešavamo probleme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Softverski sloj beskonačno fleksibilan – većina (sistemskih) problema se rešava u njemu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Problem – pad performansi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Primeri: </a:t>
            </a:r>
          </a:p>
          <a:p>
            <a:pPr algn="ctr">
              <a:buNone/>
            </a:pPr>
            <a:r>
              <a:rPr lang="sr-Latn-RS" dirty="0" smtClean="0">
                <a:latin typeface="Arial" pitchFamily="34" charset="0"/>
                <a:cs typeface="Arial" pitchFamily="34" charset="0"/>
              </a:rPr>
              <a:t>Radar</a:t>
            </a:r>
          </a:p>
          <a:p>
            <a:pPr algn="ctr">
              <a:buNone/>
            </a:pPr>
            <a:r>
              <a:rPr lang="sr-Latn-RS" dirty="0" smtClean="0">
                <a:latin typeface="Arial" pitchFamily="34" charset="0"/>
                <a:cs typeface="Arial" pitchFamily="34" charset="0"/>
              </a:rPr>
              <a:t>Sistem za prtljag na aerodromu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Šta utiče na sam razvoj softvera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17031"/>
          </a:xfrm>
        </p:spPr>
        <p:txBody>
          <a:bodyPr/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Promena procesa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Promena poslova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Promena organizacije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356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Socio-tehnički sistemi</vt:lpstr>
      <vt:lpstr>Slide 2</vt:lpstr>
      <vt:lpstr>Tema kao uvod u sigurnost, pouzdanost i održivost sistema</vt:lpstr>
      <vt:lpstr>Šta čini taj sistem</vt:lpstr>
      <vt:lpstr>Slojevi sistema</vt:lpstr>
      <vt:lpstr>Sigurnost i pouzdanost</vt:lpstr>
      <vt:lpstr>Problemi i saveti</vt:lpstr>
      <vt:lpstr>Rešavamo probleme</vt:lpstr>
      <vt:lpstr>Šta utiče na sam razvoj softvera</vt:lpstr>
      <vt:lpstr>Šta su odlike sistema</vt:lpstr>
      <vt:lpstr>Sistemsko inženjerstvo</vt:lpstr>
      <vt:lpstr>Problemi koji nastaju</vt:lpstr>
      <vt:lpstr>Hvala na pažnji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Socio-tehnološki sistemi</dc:title>
  <dc:creator>Milan Panic</dc:creator>
  <cp:lastModifiedBy>Milan Panic</cp:lastModifiedBy>
  <cp:revision>23</cp:revision>
  <dcterms:created xsi:type="dcterms:W3CDTF">2014-12-18T18:48:56Z</dcterms:created>
  <dcterms:modified xsi:type="dcterms:W3CDTF">2015-01-20T07:25:55Z</dcterms:modified>
</cp:coreProperties>
</file>