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japedja@gmail.com" TargetMode="External"/><Relationship Id="rId2" Type="http://schemas.openxmlformats.org/officeDocument/2006/relationships/hyperlink" Target="https://github.com/RazvojSoftvera2/MasterAudioTechnologyFunction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juronenadovic@gmail.com" TargetMode="External"/><Relationship Id="rId4" Type="http://schemas.openxmlformats.org/officeDocument/2006/relationships/hyperlink" Target="mailto:musasabi333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МАТФ – апликација за </a:t>
            </a:r>
            <a:r>
              <a:rPr lang="sr-Cyrl-RS" dirty="0" err="1"/>
              <a:t>миксовање</a:t>
            </a:r>
            <a:r>
              <a:rPr lang="sr-Cyrl-RS" dirty="0"/>
              <a:t> аудио фајлова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7583501" cy="434974"/>
          </a:xfrm>
        </p:spPr>
        <p:txBody>
          <a:bodyPr/>
          <a:lstStyle/>
          <a:p>
            <a:r>
              <a:rPr lang="sr-Cyrl-RS" dirty="0"/>
              <a:t>Цветковић Вања, Димитријевић Предраг, Ненадовић Ђуро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140557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Спровођење идеја - резултат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2670228"/>
            <a:ext cx="5943600" cy="336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32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Резиме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Рад је у току! (није све имплементирано)</a:t>
            </a:r>
          </a:p>
          <a:p>
            <a:r>
              <a:rPr lang="sr-Cyrl-RS" dirty="0"/>
              <a:t>Остварена основна идеја, постигнута архитектура која је стабилна</a:t>
            </a:r>
          </a:p>
          <a:p>
            <a:r>
              <a:rPr lang="sr-Cyrl-RS" dirty="0"/>
              <a:t>Интерфејс је једноставан и прилагодљив</a:t>
            </a:r>
          </a:p>
          <a:p>
            <a:r>
              <a:rPr lang="sr-Cyrl-RS" dirty="0"/>
              <a:t>Код је отворен</a:t>
            </a:r>
            <a:r>
              <a:rPr lang="sr-Latn-RS" dirty="0"/>
              <a:t>: </a:t>
            </a:r>
            <a:r>
              <a:rPr lang="sr-Latn-RS" dirty="0">
                <a:hlinkClick r:id="rId2"/>
              </a:rPr>
              <a:t>https://github.com/RazvojSoftvera2/MasterAudioTechnologyFunctions.git</a:t>
            </a:r>
            <a:endParaRPr lang="sr-Latn-RS" dirty="0"/>
          </a:p>
          <a:p>
            <a:r>
              <a:rPr lang="sr-Cyrl-RS" dirty="0"/>
              <a:t>Свако може да учествује, коментарима, коришћењем, предлозима (контакт: </a:t>
            </a:r>
            <a:r>
              <a:rPr lang="en-US" dirty="0">
                <a:hlinkClick r:id="rId3"/>
              </a:rPr>
              <a:t>djapedja@gmail.com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musasabi333@gmail.com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djuronenadovic@gmail.com</a:t>
            </a:r>
            <a:r>
              <a:rPr lang="sr-Cyrl-R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64616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Први део пројекта остварен, следи унапређивање</a:t>
            </a:r>
          </a:p>
          <a:p>
            <a:r>
              <a:rPr lang="sr-Cyrl-RS" dirty="0"/>
              <a:t>Могуће је било спровести све од почетка (али да ли би ишта могли да покажемо данас?)</a:t>
            </a:r>
          </a:p>
          <a:p>
            <a:r>
              <a:rPr lang="sr-Cyrl-RS" dirty="0"/>
              <a:t>Пренадувавање посла у одређеним деловима развоја – неки спринтови су пошли наопако због тога (</a:t>
            </a:r>
            <a:r>
              <a:rPr lang="en-GB" dirty="0"/>
              <a:t>pitch </a:t>
            </a:r>
            <a:r>
              <a:rPr lang="sr-Cyrl-RS" dirty="0"/>
              <a:t>функционалност)</a:t>
            </a:r>
          </a:p>
          <a:p>
            <a:r>
              <a:rPr lang="sr-Cyrl-RS" dirty="0"/>
              <a:t>Лоша организованост у одређеним моментима (време, обавезе...)</a:t>
            </a:r>
          </a:p>
          <a:p>
            <a:r>
              <a:rPr lang="sr-Cyrl-RS" dirty="0"/>
              <a:t>Увек може другачије али да ли је то боље? (могући су другачији приступи, које смо у току мењали али убрзо се дошло до оптималног)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8386425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Питања?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Следи практична презентација...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090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Причаћемо о…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Шта је ова апликација и чему служи</a:t>
            </a:r>
          </a:p>
          <a:p>
            <a:r>
              <a:rPr lang="sr-Cyrl-RS" dirty="0"/>
              <a:t>Како смо идејно решили овај подухват</a:t>
            </a:r>
          </a:p>
          <a:p>
            <a:r>
              <a:rPr lang="sr-Cyrl-RS" dirty="0"/>
              <a:t>Како смо спровели дате идеје</a:t>
            </a:r>
          </a:p>
          <a:p>
            <a:r>
              <a:rPr lang="sr-Cyrl-RS" dirty="0"/>
              <a:t>Урадићемо кратак резиме</a:t>
            </a:r>
          </a:p>
          <a:p>
            <a:r>
              <a:rPr lang="sr-Cyrl-RS" dirty="0"/>
              <a:t>Закључак, ствари које су пошле наопако, које смо могли другачије…</a:t>
            </a:r>
          </a:p>
          <a:p>
            <a:r>
              <a:rPr lang="sr-Cyrl-RS" dirty="0"/>
              <a:t>Питања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74222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Шта је и чему служи?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Различите манипулације аудио записима (пуштање, графички приказ, комбиновање више аудио записа у један...)</a:t>
            </a:r>
          </a:p>
          <a:p>
            <a:r>
              <a:rPr lang="sr-Cyrl-RS" dirty="0"/>
              <a:t>Треба да буде једноставна, отвореног кода, бесплатна</a:t>
            </a:r>
          </a:p>
          <a:p>
            <a:r>
              <a:rPr lang="sr-Cyrl-RS" dirty="0"/>
              <a:t>Намењена је аматерима и почетницима који треба да стекну осећај у раду са аудио записима</a:t>
            </a:r>
          </a:p>
          <a:p>
            <a:r>
              <a:rPr lang="sr-Cyrl-RS" dirty="0"/>
              <a:t>Треба да подржава најпопуларније формате аудио записа (тренутно </a:t>
            </a:r>
            <a:r>
              <a:rPr lang="en-GB" dirty="0"/>
              <a:t>wav</a:t>
            </a:r>
            <a:r>
              <a:rPr lang="sr-Latn-RS" dirty="0"/>
              <a:t> </a:t>
            </a:r>
            <a:r>
              <a:rPr lang="sr-Cyrl-RS" dirty="0"/>
              <a:t>и</a:t>
            </a:r>
            <a:r>
              <a:rPr lang="en-GB" dirty="0"/>
              <a:t> </a:t>
            </a:r>
            <a:r>
              <a:rPr lang="sr-Latn-RS" dirty="0"/>
              <a:t>mp3</a:t>
            </a:r>
            <a:r>
              <a:rPr lang="sr-Cyrl-RS" dirty="0"/>
              <a:t>)</a:t>
            </a:r>
          </a:p>
          <a:p>
            <a:r>
              <a:rPr lang="sr-Cyrl-RS" dirty="0"/>
              <a:t>Служи за мењање постојећих аудио записа као и за стварање нових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108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Идејна решења – база?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56007" y="30882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28780"/>
              </p:ext>
            </p:extLst>
          </p:nvPr>
        </p:nvGraphicFramePr>
        <p:xfrm>
          <a:off x="7970807" y="2777705"/>
          <a:ext cx="38258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3" imgW="3827699" imgH="2555041" progId="Visio.Drawing.15">
                  <p:embed/>
                </p:oleObj>
              </mc:Choice>
              <mc:Fallback>
                <p:oleObj r:id="rId3" imgW="3827699" imgH="25550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07" y="2777705"/>
                        <a:ext cx="382587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863970"/>
            <a:ext cx="6315333" cy="2820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Да ли нам је заиста потребна база?</a:t>
            </a:r>
          </a:p>
          <a:p>
            <a:r>
              <a:rPr lang="sr-Cyrl-RS" dirty="0"/>
              <a:t>Нема праве базе</a:t>
            </a:r>
          </a:p>
          <a:p>
            <a:r>
              <a:rPr lang="sr-Cyrl-RS" dirty="0"/>
              <a:t>Решење је да држимо узорке основних записа у оквиру апликације, и по потреби га надограђујемо</a:t>
            </a:r>
          </a:p>
          <a:p>
            <a:r>
              <a:rPr lang="sr-Cyrl-RS" dirty="0"/>
              <a:t>Практично фолдер напуњен разним узорцима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604473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Идејна решења – управљање записима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Потребна нам је имплементација најнижег нивоа, на нивоу тока записа</a:t>
            </a:r>
          </a:p>
          <a:p>
            <a:r>
              <a:rPr lang="sr-Cyrl-RS" dirty="0"/>
              <a:t>Узета је библиотека </a:t>
            </a:r>
            <a:r>
              <a:rPr lang="en-GB" dirty="0"/>
              <a:t>N</a:t>
            </a:r>
            <a:r>
              <a:rPr lang="sr-Latn-RS"/>
              <a:t>A</a:t>
            </a:r>
            <a:r>
              <a:rPr lang="en-GB"/>
              <a:t>udio</a:t>
            </a:r>
            <a:r>
              <a:rPr lang="sr-Cyrl-RS" dirty="0"/>
              <a:t> (за ГУИ коришћена </a:t>
            </a:r>
            <a:r>
              <a:rPr lang="en-GB" dirty="0"/>
              <a:t>metro</a:t>
            </a:r>
            <a:r>
              <a:rPr lang="sr-Latn-RS" dirty="0"/>
              <a:t>-framework </a:t>
            </a:r>
            <a:r>
              <a:rPr lang="sr-Cyrl-RS" dirty="0"/>
              <a:t>библиотека)</a:t>
            </a:r>
            <a:endParaRPr lang="en-GB" dirty="0"/>
          </a:p>
          <a:p>
            <a:r>
              <a:rPr lang="sr-Cyrl-RS" dirty="0"/>
              <a:t>Омогућава једноставно пуштање фајлова, не пуно преко тога</a:t>
            </a:r>
          </a:p>
          <a:p>
            <a:r>
              <a:rPr lang="sr-Cyrl-RS" dirty="0"/>
              <a:t>Потребно је имплементирати остале елементе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25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Идеје - резиме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Треба имати добро дизајниран ГУИ (али не по сваку цену!)</a:t>
            </a:r>
          </a:p>
          <a:p>
            <a:r>
              <a:rPr lang="sr-Cyrl-RS" dirty="0"/>
              <a:t>Треба спровести основне аудио ефекте (али не пренадувати посао!)</a:t>
            </a:r>
          </a:p>
          <a:p>
            <a:r>
              <a:rPr lang="sr-Cyrl-RS" dirty="0"/>
              <a:t>Треба подржати више формата (али радити на квалитету пре него на подршци!)</a:t>
            </a:r>
          </a:p>
          <a:p>
            <a:r>
              <a:rPr lang="sr-Cyrl-RS" dirty="0"/>
              <a:t>Треба да буде брза и стабилна (али без функционалности то не важи!)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92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Спровођење идеја – алати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sr-Latn-RS" dirty="0"/>
              <a:t>#</a:t>
            </a:r>
            <a:endParaRPr lang="sr-Cyrl-RS" dirty="0"/>
          </a:p>
          <a:p>
            <a:r>
              <a:rPr lang="sr-Latn-RS" dirty="0"/>
              <a:t>.net framework</a:t>
            </a:r>
            <a:endParaRPr lang="sr-Cyrl-RS" dirty="0"/>
          </a:p>
          <a:p>
            <a:r>
              <a:rPr lang="sr-Latn-RS" dirty="0"/>
              <a:t>MetroFramewor</a:t>
            </a:r>
            <a:r>
              <a:rPr lang="en-GB" dirty="0"/>
              <a:t>k,</a:t>
            </a:r>
            <a:r>
              <a:rPr lang="sr-Cyrl-RS" dirty="0"/>
              <a:t> </a:t>
            </a:r>
            <a:r>
              <a:rPr lang="en-GB" dirty="0"/>
              <a:t>N</a:t>
            </a:r>
            <a:r>
              <a:rPr lang="sr-Latn-RS" dirty="0"/>
              <a:t>A</a:t>
            </a:r>
            <a:r>
              <a:rPr lang="en-GB" dirty="0" err="1"/>
              <a:t>udio</a:t>
            </a:r>
            <a:endParaRPr lang="en-GB" dirty="0"/>
          </a:p>
          <a:p>
            <a:r>
              <a:rPr lang="en-GB" dirty="0"/>
              <a:t> </a:t>
            </a:r>
            <a:r>
              <a:rPr lang="sr-Latn-RS" dirty="0"/>
              <a:t>SCRUM </a:t>
            </a:r>
            <a:r>
              <a:rPr lang="sr-Cyrl-RS" dirty="0"/>
              <a:t>методологија</a:t>
            </a:r>
          </a:p>
          <a:p>
            <a:r>
              <a:rPr lang="en-GB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729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Спровођење идеја - приказ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Приказ поменутих алата...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378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Спровођење идеја – зашто баш 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sr-Latn-RS" dirty="0"/>
              <a:t>#</a:t>
            </a:r>
            <a:r>
              <a:rPr lang="sr-Cyrl-RS" dirty="0"/>
              <a:t> и </a:t>
            </a:r>
            <a:r>
              <a:rPr lang="sr-Latn-RS" dirty="0"/>
              <a:t>.net framework</a:t>
            </a:r>
            <a:r>
              <a:rPr lang="sr-Cyrl-RS" dirty="0"/>
              <a:t> нам омогућавају огромну подршку заједнице, моћно окружење за развој као и доста додатних и пропратних алата</a:t>
            </a:r>
          </a:p>
          <a:p>
            <a:r>
              <a:rPr lang="sr-Latn-RS" dirty="0"/>
              <a:t>MetroFramewor</a:t>
            </a:r>
            <a:r>
              <a:rPr lang="en-GB" dirty="0"/>
              <a:t>k,</a:t>
            </a:r>
            <a:r>
              <a:rPr lang="sr-Cyrl-RS" dirty="0"/>
              <a:t> </a:t>
            </a:r>
            <a:r>
              <a:rPr lang="en-GB" dirty="0"/>
              <a:t>N</a:t>
            </a:r>
            <a:r>
              <a:rPr lang="sr-Cyrl-RS" dirty="0"/>
              <a:t>А</a:t>
            </a:r>
            <a:r>
              <a:rPr lang="en-GB" dirty="0" err="1"/>
              <a:t>udio</a:t>
            </a:r>
            <a:r>
              <a:rPr lang="sr-Cyrl-RS" dirty="0"/>
              <a:t> – доста коришћене,отвореног кода, поуздане</a:t>
            </a:r>
          </a:p>
          <a:p>
            <a:r>
              <a:rPr lang="sr-Latn-RS" dirty="0"/>
              <a:t>SCRUM</a:t>
            </a:r>
            <a:r>
              <a:rPr lang="sr-Cyrl-RS" dirty="0"/>
              <a:t> – динамичан, брз одговор на промену захтева, итеративан, систематичан</a:t>
            </a:r>
          </a:p>
          <a:p>
            <a:r>
              <a:rPr lang="en-GB" dirty="0"/>
              <a:t>GitHub</a:t>
            </a:r>
            <a:r>
              <a:rPr lang="sr-Cyrl-RS" dirty="0"/>
              <a:t> – врло популаран, база великих пројеката, стандардан ГИТ ток рада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7639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</TotalTime>
  <Words>497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 2</vt:lpstr>
      <vt:lpstr>Quotable</vt:lpstr>
      <vt:lpstr>Microsoft Visio Drawing</vt:lpstr>
      <vt:lpstr>МАТФ – апликација за миксовање аудио фајлова</vt:lpstr>
      <vt:lpstr>Причаћемо о…</vt:lpstr>
      <vt:lpstr>Шта је и чему служи?</vt:lpstr>
      <vt:lpstr>Идејна решења – база?</vt:lpstr>
      <vt:lpstr>Идејна решења – управљање записима</vt:lpstr>
      <vt:lpstr>Идеје - резиме</vt:lpstr>
      <vt:lpstr>Спровођење идеја – алати</vt:lpstr>
      <vt:lpstr>Спровођење идеја - приказ</vt:lpstr>
      <vt:lpstr>Спровођење идеја – зашто баш то?</vt:lpstr>
      <vt:lpstr>Спровођење идеја - резултат</vt:lpstr>
      <vt:lpstr>Резиме</vt:lpstr>
      <vt:lpstr>Закључак</vt:lpstr>
      <vt:lpstr>Питања?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МАТФ – апликација за миксовање аудио фајлова</dc:title>
  <dc:creator>Đuro Nenadović</dc:creator>
  <cp:lastModifiedBy>Đuro Nenadović</cp:lastModifiedBy>
  <cp:revision>50</cp:revision>
  <dcterms:created xsi:type="dcterms:W3CDTF">2016-09-28T05:06:24Z</dcterms:created>
  <dcterms:modified xsi:type="dcterms:W3CDTF">2016-09-28T12:08:42Z</dcterms:modified>
</cp:coreProperties>
</file>