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8" r:id="rId3"/>
    <p:sldId id="257" r:id="rId4"/>
    <p:sldId id="260" r:id="rId5"/>
    <p:sldId id="261" r:id="rId6"/>
    <p:sldId id="262"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17" autoAdjust="0"/>
  </p:normalViewPr>
  <p:slideViewPr>
    <p:cSldViewPr snapToGrid="0">
      <p:cViewPr varScale="1">
        <p:scale>
          <a:sx n="109" d="100"/>
          <a:sy n="109" d="100"/>
        </p:scale>
        <p:origin x="61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25/11/2022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 un logiciel de gestion de versions.</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25/11/2022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25/11/2022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25/11/2022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25/11/2022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25/11/2022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25/11/2022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25/11/2022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F054B-A1F5-03D3-6439-47C4DAA2A63C}"/>
              </a:ext>
            </a:extLst>
          </p:cNvPr>
          <p:cNvSpPr>
            <a:spLocks noGrp="1"/>
          </p:cNvSpPr>
          <p:nvPr>
            <p:ph type="ctrTitle"/>
          </p:nvPr>
        </p:nvSpPr>
        <p:spPr/>
        <p:txBody>
          <a:bodyPr/>
          <a:lstStyle/>
          <a:p>
            <a:r>
              <a:rPr lang="fr-FR" dirty="0"/>
              <a:t>Présentation Git </a:t>
            </a:r>
          </a:p>
        </p:txBody>
      </p:sp>
      <p:sp>
        <p:nvSpPr>
          <p:cNvPr id="3" name="Sous-titre 2">
            <a:extLst>
              <a:ext uri="{FF2B5EF4-FFF2-40B4-BE49-F238E27FC236}">
                <a16:creationId xmlns:a16="http://schemas.microsoft.com/office/drawing/2014/main" id="{79F3907A-9611-D38C-EEA4-E9D6BB395FF6}"/>
              </a:ext>
            </a:extLst>
          </p:cNvPr>
          <p:cNvSpPr>
            <a:spLocks noGrp="1"/>
          </p:cNvSpPr>
          <p:nvPr>
            <p:ph type="subTitle" idx="1"/>
          </p:nvPr>
        </p:nvSpPr>
        <p:spPr>
          <a:xfrm>
            <a:off x="5823822" y="5572210"/>
            <a:ext cx="629197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24/11/2022</a:t>
            </a:r>
          </a:p>
        </p:txBody>
      </p:sp>
      <p:sp>
        <p:nvSpPr>
          <p:cNvPr id="4" name="Espace réservé du numéro de diapositive 3">
            <a:extLst>
              <a:ext uri="{FF2B5EF4-FFF2-40B4-BE49-F238E27FC236}">
                <a16:creationId xmlns:a16="http://schemas.microsoft.com/office/drawing/2014/main"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95D3D-93DA-F906-18BB-A4BEFEA79095}"/>
              </a:ext>
            </a:extLst>
          </p:cNvPr>
          <p:cNvSpPr>
            <a:spLocks noGrp="1"/>
          </p:cNvSpPr>
          <p:nvPr>
            <p:ph type="title"/>
          </p:nvPr>
        </p:nvSpPr>
        <p:spPr/>
        <p:txBody>
          <a:bodyPr/>
          <a:lstStyle/>
          <a:p>
            <a:r>
              <a:rPr lang="fr-FR" dirty="0"/>
              <a:t>CHAPITRES</a:t>
            </a:r>
          </a:p>
        </p:txBody>
      </p:sp>
      <p:sp>
        <p:nvSpPr>
          <p:cNvPr id="3" name="Espace réservé du contenu 2">
            <a:extLst>
              <a:ext uri="{FF2B5EF4-FFF2-40B4-BE49-F238E27FC236}">
                <a16:creationId xmlns:a16="http://schemas.microsoft.com/office/drawing/2014/main" id="{E5D31289-CD98-E1CE-0BB8-48C2611B840E}"/>
              </a:ext>
            </a:extLst>
          </p:cNvPr>
          <p:cNvSpPr>
            <a:spLocks noGrp="1"/>
          </p:cNvSpPr>
          <p:nvPr>
            <p:ph idx="1"/>
          </p:nvPr>
        </p:nvSpPr>
        <p:spPr/>
        <p:txBody>
          <a:bodyPr/>
          <a:lstStyle/>
          <a:p>
            <a:pPr marL="514350" indent="-514350">
              <a:buFont typeface="+mj-lt"/>
              <a:buAutoNum type="romanUcPeriod"/>
            </a:pPr>
            <a:r>
              <a:rPr lang="fr-FR" dirty="0"/>
              <a:t>Qu’est-ce que Git ?</a:t>
            </a:r>
          </a:p>
          <a:p>
            <a:pPr marL="514350" indent="-514350">
              <a:buFont typeface="+mj-lt"/>
              <a:buAutoNum type="romanUcPeriod"/>
            </a:pPr>
            <a:r>
              <a:rPr lang="fr-FR" dirty="0"/>
              <a:t>Qu’est-ce qu’un gestionnaire de version ?</a:t>
            </a:r>
          </a:p>
          <a:p>
            <a:pPr marL="514350" indent="-514350">
              <a:buFont typeface="+mj-lt"/>
              <a:buAutoNum type="romanUcPeriod"/>
            </a:pPr>
            <a:r>
              <a:rPr lang="fr-FR" dirty="0"/>
              <a:t>Avec quels logiciels ?</a:t>
            </a:r>
          </a:p>
          <a:p>
            <a:pPr marL="514350" indent="-514350">
              <a:buFont typeface="+mj-lt"/>
              <a:buAutoNum type="romanUcPeriod"/>
            </a:pPr>
            <a:r>
              <a:rPr lang="fr-FR" dirty="0"/>
              <a:t>Fonctionnalités.</a:t>
            </a:r>
          </a:p>
          <a:p>
            <a:pPr marL="514350" indent="-514350">
              <a:buFont typeface="+mj-lt"/>
              <a:buAutoNum type="romanUcPeriod"/>
            </a:pPr>
            <a:r>
              <a:rPr lang="fr-FR" dirty="0" err="1"/>
              <a:t>Utillisation</a:t>
            </a:r>
            <a:r>
              <a:rPr lang="fr-FR" dirty="0"/>
              <a:t> des lignes de commandes (exemples).</a:t>
            </a:r>
          </a:p>
          <a:p>
            <a:pPr marL="514350" indent="-514350">
              <a:buFont typeface="+mj-lt"/>
              <a:buAutoNum type="romanUcPeriod"/>
            </a:pPr>
            <a:r>
              <a:rPr lang="fr-FR" dirty="0"/>
              <a:t>Sources.</a:t>
            </a:r>
          </a:p>
        </p:txBody>
      </p:sp>
      <p:sp>
        <p:nvSpPr>
          <p:cNvPr id="5" name="Espace réservé du numéro de diapositive 4">
            <a:extLst>
              <a:ext uri="{FF2B5EF4-FFF2-40B4-BE49-F238E27FC236}">
                <a16:creationId xmlns:a16="http://schemas.microsoft.com/office/drawing/2014/main"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id="{EBDDD240-48A7-ACBF-467B-A6F8CE8A6873}"/>
              </a:ext>
            </a:extLst>
          </p:cNvPr>
          <p:cNvSpPr>
            <a:spLocks noGrp="1"/>
          </p:cNvSpPr>
          <p:nvPr>
            <p:ph idx="1"/>
          </p:nvPr>
        </p:nvSpPr>
        <p:spPr>
          <a:xfrm>
            <a:off x="35169" y="1834166"/>
            <a:ext cx="10515600" cy="4903518"/>
          </a:xfrm>
        </p:spPr>
        <p:txBody>
          <a:bodyPr>
            <a:normAutofit/>
          </a:bodyPr>
          <a:lstStyle/>
          <a:p>
            <a:endParaRPr lang="fr-FR" sz="1600" dirty="0">
              <a:solidFill>
                <a:schemeClr val="bg1"/>
              </a:solidFill>
            </a:endParaRPr>
          </a:p>
          <a:p>
            <a:endParaRPr lang="fr-FR" sz="1600" dirty="0">
              <a:solidFill>
                <a:schemeClr val="bg1"/>
              </a:solidFill>
            </a:endParaRPr>
          </a:p>
          <a:p>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pPr marL="0" indent="0">
              <a:buNone/>
            </a:pPr>
            <a:endParaRPr lang="fr-FR" sz="2000" dirty="0">
              <a:solidFill>
                <a:schemeClr val="bg1"/>
              </a:solidFill>
            </a:endParaRPr>
          </a:p>
          <a:p>
            <a:r>
              <a:rPr lang="fr-FR" sz="2000" dirty="0">
                <a:solidFill>
                  <a:schemeClr val="bg1"/>
                </a:solidFill>
              </a:rPr>
              <a:t>Git est un outil de gestion de version libre et gratuit qui permet de naviguer dans l'historique de votre projet.</a:t>
            </a:r>
          </a:p>
          <a:p>
            <a:r>
              <a:rPr lang="fr-FR" sz="2000" dirty="0">
                <a:solidFill>
                  <a:schemeClr val="bg1"/>
                </a:solidFill>
              </a:rPr>
              <a:t>Depuis 2010, il est le logiciel de gestion de versions le plus populaire dans le développement logiciel et web, il est utilisé par des dizaines de millions de personnes, sur tous les environnements (Windows, Mac, Linux). </a:t>
            </a:r>
          </a:p>
          <a:p>
            <a:r>
              <a:rPr lang="fr-FR" sz="2000" dirty="0">
                <a:solidFill>
                  <a:schemeClr val="bg1"/>
                </a:solidFill>
              </a:rPr>
              <a:t>Git est aussi le système à la base du célèbre site web GitHub, le plus important hébergeur de code informatique que j’utiliserai pour mes exemple.</a:t>
            </a:r>
          </a:p>
        </p:txBody>
      </p:sp>
      <p:pic>
        <p:nvPicPr>
          <p:cNvPr id="5" name="Image 4" descr="Une image contenant homme, personne, verres, mangeant&#10;&#10;Description générée automatiquement">
            <a:extLst>
              <a:ext uri="{FF2B5EF4-FFF2-40B4-BE49-F238E27FC236}">
                <a16:creationId xmlns:a16="http://schemas.microsoft.com/office/drawing/2014/main" id="{0708D565-6DD4-9DD3-84F0-38C17CB85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spTree>
    <p:extLst>
      <p:ext uri="{BB962C8B-B14F-4D97-AF65-F5344CB8AC3E}">
        <p14:creationId xmlns:p14="http://schemas.microsoft.com/office/powerpoint/2010/main" val="15704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54079-9D0D-EC1D-2011-43A3ED901E83}"/>
              </a:ext>
            </a:extLst>
          </p:cNvPr>
          <p:cNvSpPr>
            <a:spLocks noGrp="1"/>
          </p:cNvSpPr>
          <p:nvPr>
            <p:ph type="title"/>
          </p:nvPr>
        </p:nvSpPr>
        <p:spPr/>
        <p:txBody>
          <a:bodyPr/>
          <a:lstStyle/>
          <a:p>
            <a:r>
              <a:rPr lang="fr-FR" dirty="0"/>
              <a:t>Qu’est-ce qu’un gestionnaire de version décentralisée ?</a:t>
            </a:r>
          </a:p>
        </p:txBody>
      </p:sp>
      <p:sp>
        <p:nvSpPr>
          <p:cNvPr id="3" name="Espace réservé du contenu 2">
            <a:extLst>
              <a:ext uri="{FF2B5EF4-FFF2-40B4-BE49-F238E27FC236}">
                <a16:creationId xmlns:a16="http://schemas.microsoft.com/office/drawing/2014/main" id="{BAF08369-94FE-4B34-9810-8821D12710BE}"/>
              </a:ext>
            </a:extLst>
          </p:cNvPr>
          <p:cNvSpPr>
            <a:spLocks noGrp="1"/>
          </p:cNvSpPr>
          <p:nvPr>
            <p:ph idx="1"/>
          </p:nvPr>
        </p:nvSpPr>
        <p:spPr>
          <a:xfrm>
            <a:off x="680321" y="2336873"/>
            <a:ext cx="9613861" cy="4424412"/>
          </a:xfrm>
        </p:spPr>
        <p:txBody>
          <a:bodyPr>
            <a:normAutofit/>
          </a:bodyPr>
          <a:lstStyle/>
          <a:p>
            <a:r>
              <a:rPr lang="fr-FR" sz="1600" dirty="0">
                <a:solidFill>
                  <a:schemeClr val="bg1"/>
                </a:solidFill>
              </a:rPr>
              <a:t>La gestion de versions décentralisée consiste à voir l'outil de gestion de versions comme un outil permettant à chacun de travailler à son rythme, de façon désynchronisée des autres, puis d'offrir un moyen à ces développeurs de s'échanger leur travaux respectifs. </a:t>
            </a:r>
          </a:p>
          <a:p>
            <a:r>
              <a:rPr lang="fr-FR" sz="1600" dirty="0">
                <a:solidFill>
                  <a:schemeClr val="bg1"/>
                </a:solidFill>
              </a:rPr>
              <a:t>De fait, il existe plusieurs dépôts pour un même logiciel. Ce système est très utilisé par les logiciels libres.</a:t>
            </a:r>
          </a:p>
          <a:p>
            <a:r>
              <a:rPr lang="fr-FR" sz="1600" dirty="0">
                <a:solidFill>
                  <a:schemeClr val="bg1"/>
                </a:solidFill>
              </a:rPr>
              <a:t>Par exemple, GNU Arch, Git et Mercurial sont des logiciels de gestion de versions décentralisée.</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spTree>
    <p:extLst>
      <p:ext uri="{BB962C8B-B14F-4D97-AF65-F5344CB8AC3E}">
        <p14:creationId xmlns:p14="http://schemas.microsoft.com/office/powerpoint/2010/main" val="29043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A7873-87EF-3540-1D1F-521D179778C8}"/>
              </a:ext>
            </a:extLst>
          </p:cNvPr>
          <p:cNvSpPr>
            <a:spLocks noGrp="1"/>
          </p:cNvSpPr>
          <p:nvPr>
            <p:ph type="title"/>
          </p:nvPr>
        </p:nvSpPr>
        <p:spPr/>
        <p:txBody>
          <a:bodyPr/>
          <a:lstStyle/>
          <a:p>
            <a:r>
              <a:rPr lang="fr-FR" sz="3600" dirty="0"/>
              <a:t>Avantages de la gestion décentralisée :</a:t>
            </a:r>
          </a:p>
        </p:txBody>
      </p:sp>
      <p:sp>
        <p:nvSpPr>
          <p:cNvPr id="3" name="Espace réservé du contenu 2">
            <a:extLst>
              <a:ext uri="{FF2B5EF4-FFF2-40B4-BE49-F238E27FC236}">
                <a16:creationId xmlns:a16="http://schemas.microsoft.com/office/drawing/2014/main" id="{D239D321-2394-187C-AC4B-20BDB608D51F}"/>
              </a:ext>
            </a:extLst>
          </p:cNvPr>
          <p:cNvSpPr>
            <a:spLocks noGrp="1"/>
          </p:cNvSpPr>
          <p:nvPr>
            <p:ph idx="1"/>
          </p:nvPr>
        </p:nvSpPr>
        <p:spPr>
          <a:xfrm>
            <a:off x="680321" y="2013438"/>
            <a:ext cx="9613861" cy="4615961"/>
          </a:xfrm>
        </p:spPr>
        <p:txBody>
          <a:bodyPr>
            <a:normAutofit lnSpcReduction="10000"/>
          </a:bodyPr>
          <a:lstStyle/>
          <a:p>
            <a:endParaRPr lang="fr-FR" sz="1600" dirty="0">
              <a:solidFill>
                <a:schemeClr val="bg1"/>
              </a:solidFill>
            </a:endParaRPr>
          </a:p>
          <a:p>
            <a:r>
              <a:rPr lang="fr-FR" sz="1600" dirty="0">
                <a:solidFill>
                  <a:schemeClr val="bg1"/>
                </a:solidFill>
              </a:rPr>
              <a:t>Il permet de ne pas être dépendant d'une seule machine comme point de défaillance ;</a:t>
            </a:r>
          </a:p>
          <a:p>
            <a:endParaRPr lang="fr-FR" sz="1600" dirty="0">
              <a:solidFill>
                <a:schemeClr val="bg1"/>
              </a:solidFill>
            </a:endParaRPr>
          </a:p>
          <a:p>
            <a:r>
              <a:rPr lang="fr-FR" sz="1600" dirty="0">
                <a:solidFill>
                  <a:schemeClr val="bg1"/>
                </a:solidFill>
              </a:rPr>
              <a:t>Il permet aux contributeurs de travailler sans être connectés au gestionnaire de version ;</a:t>
            </a:r>
          </a:p>
          <a:p>
            <a:endParaRPr lang="fr-FR" sz="1600" dirty="0">
              <a:solidFill>
                <a:schemeClr val="bg1"/>
              </a:solidFill>
            </a:endParaRPr>
          </a:p>
          <a:p>
            <a:r>
              <a:rPr lang="fr-FR" sz="1600" dirty="0">
                <a:solidFill>
                  <a:schemeClr val="bg1"/>
                </a:solidFill>
              </a:rPr>
              <a:t>Il permet la participation à un projet sans nécessiter les permissions par un responsable du projet (les droits de commit/soumission peuvent donc être donnés après avoir démontré son travail et non pas avant) ;</a:t>
            </a:r>
          </a:p>
          <a:p>
            <a:endParaRPr lang="fr-FR" sz="1600" dirty="0">
              <a:solidFill>
                <a:schemeClr val="bg1"/>
              </a:solidFill>
            </a:endParaRPr>
          </a:p>
          <a:p>
            <a:r>
              <a:rPr lang="fr-FR" sz="1600" dirty="0">
                <a:solidFill>
                  <a:schemeClr val="bg1"/>
                </a:solidFill>
              </a:rPr>
              <a:t>la plupart des opérations sont plus rapides car réalisées en local (sans accès réseau) ;</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 ;</a:t>
            </a:r>
          </a:p>
          <a:p>
            <a:endParaRPr lang="fr-FR" sz="1600" dirty="0">
              <a:solidFill>
                <a:schemeClr val="bg1"/>
              </a:solidFill>
            </a:endParaRPr>
          </a:p>
          <a:p>
            <a:r>
              <a:rPr lang="fr-FR" sz="1600" dirty="0">
                <a:solidFill>
                  <a:schemeClr val="bg1"/>
                </a:solidFill>
              </a:rPr>
              <a:t>Il permet toutefois de 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dans les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id="{5D0C46DE-EED0-057B-D72A-0FE54E55C931}"/>
              </a:ext>
            </a:extLst>
          </p:cNvPr>
          <p:cNvSpPr txBox="1"/>
          <p:nvPr/>
        </p:nvSpPr>
        <p:spPr>
          <a:xfrm>
            <a:off x="263242" y="2277287"/>
            <a:ext cx="10305113" cy="2677656"/>
          </a:xfrm>
          <a:prstGeom prst="rect">
            <a:avLst/>
          </a:prstGeom>
          <a:noFill/>
        </p:spPr>
        <p:txBody>
          <a:bodyPr wrap="square">
            <a:spAutoFit/>
          </a:bodyPr>
          <a:lstStyle/>
          <a:p>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Git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endPar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Gestion de versions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r>
              <a:rPr lang="fr-FR" sz="1400" dirty="0">
                <a:solidFill>
                  <a:schemeClr val="bg1"/>
                </a:solidFill>
                <a:hlinkClick r:id="rId4">
                  <a:extLst>
                    <a:ext uri="{A12FA001-AC4F-418D-AE19-62706E023703}">
                      <ahyp:hlinkClr xmlns:ahyp="http://schemas.microsoft.com/office/drawing/2018/hyperlinkcolor" val="tx"/>
                    </a:ext>
                  </a:extLst>
                </a:hlinkClick>
              </a:rPr>
              <a:t>Tuto GIT pour une prise en main rapide ! - </a:t>
            </a:r>
            <a:r>
              <a:rPr lang="fr-FR" sz="1400" dirty="0" err="1">
                <a:solidFill>
                  <a:schemeClr val="bg1"/>
                </a:solidFill>
                <a:hlinkClick r:id="rId4">
                  <a:extLst>
                    <a:ext uri="{A12FA001-AC4F-418D-AE19-62706E023703}">
                      <ahyp:hlinkClr xmlns:ahyp="http://schemas.microsoft.com/office/drawing/2018/hyperlinkcolor" val="tx"/>
                    </a:ext>
                  </a:extLst>
                </a:hlinkClick>
              </a:rPr>
              <a:t>Hostinger</a:t>
            </a:r>
            <a:r>
              <a:rPr lang="fr-FR" sz="1400" dirty="0">
                <a:solidFill>
                  <a:schemeClr val="bg1"/>
                </a:solidFill>
                <a:hlinkClick r:id="rId4">
                  <a:extLst>
                    <a:ext uri="{A12FA001-AC4F-418D-AE19-62706E023703}">
                      <ahyp:hlinkClr xmlns:ahyp="http://schemas.microsoft.com/office/drawing/2018/hyperlinkcolor" val="tx"/>
                    </a:ext>
                  </a:extLst>
                </a:hlinkClick>
              </a:rPr>
              <a:t> Tutoriels</a:t>
            </a:r>
            <a:r>
              <a:rPr lang="fr-FR" sz="1400" dirty="0">
                <a:solidFill>
                  <a:schemeClr val="bg1"/>
                </a:solidFill>
              </a:rPr>
              <a:t> consulté le 25/11/2022</a:t>
            </a:r>
          </a:p>
          <a:p>
            <a:r>
              <a:rPr lang="fr-FR" sz="1400" dirty="0">
                <a:solidFill>
                  <a:schemeClr val="bg1"/>
                </a:solidFill>
                <a:hlinkClick r:id="rId5">
                  <a:extLst>
                    <a:ext uri="{A12FA001-AC4F-418D-AE19-62706E023703}">
                      <ahyp:hlinkClr xmlns:ahyp="http://schemas.microsoft.com/office/drawing/2018/hyperlinkcolor" val="tx"/>
                    </a:ext>
                  </a:extLst>
                </a:hlinkClick>
              </a:rPr>
              <a:t>Découvrir Git : introduction et premiers pas – </a:t>
            </a:r>
            <a:r>
              <a:rPr lang="fr-FR" sz="1400" dirty="0" err="1">
                <a:solidFill>
                  <a:schemeClr val="bg1"/>
                </a:solidFill>
                <a:hlinkClick r:id="rId5">
                  <a:extLst>
                    <a:ext uri="{A12FA001-AC4F-418D-AE19-62706E023703}">
                      <ahyp:hlinkClr xmlns:ahyp="http://schemas.microsoft.com/office/drawing/2018/hyperlinkcolor" val="tx"/>
                    </a:ext>
                  </a:extLst>
                </a:hlinkClick>
              </a:rPr>
              <a:t>Miximum</a:t>
            </a:r>
            <a:r>
              <a:rPr lang="fr-FR" sz="1400" dirty="0">
                <a:solidFill>
                  <a:schemeClr val="bg1"/>
                </a:solidFill>
              </a:rPr>
              <a:t> consulté le 25/11/2022</a:t>
            </a: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id="{88B70DF4-33AE-8A7E-D5EA-CF33A9CED03A}"/>
              </a:ext>
            </a:extLst>
          </p:cNvPr>
          <p:cNvSpPr>
            <a:spLocks noGrp="1"/>
          </p:cNvSpPr>
          <p:nvPr>
            <p:ph type="sldNum" sz="quarter" idx="12"/>
          </p:nvPr>
        </p:nvSpPr>
        <p:spPr/>
        <p:txBody>
          <a:bodyPr/>
          <a:lstStyle/>
          <a:p>
            <a:fld id="{FE0AF765-878A-447A-ACEE-392DA2EADE6C}" type="slidenum">
              <a:rPr lang="fr-FR" smtClean="0"/>
              <a:t>7</a:t>
            </a:fld>
            <a:endParaRPr lang="fr-FR"/>
          </a:p>
        </p:txBody>
      </p:sp>
    </p:spTree>
    <p:extLst>
      <p:ext uri="{BB962C8B-B14F-4D97-AF65-F5344CB8AC3E}">
        <p14:creationId xmlns:p14="http://schemas.microsoft.com/office/powerpoint/2010/main" val="546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id="{4CE1A8CF-E449-123F-2328-FBCF1AD9763D}"/>
              </a:ext>
            </a:extLst>
          </p:cNvPr>
          <p:cNvSpPr>
            <a:spLocks noGrp="1"/>
          </p:cNvSpPr>
          <p:nvPr>
            <p:ph idx="1"/>
          </p:nvPr>
        </p:nvSpPr>
        <p:spPr/>
        <p:txBody>
          <a:bodyPr/>
          <a:lstStyle/>
          <a:p>
            <a:r>
              <a:rPr lang="fr-FR" dirty="0"/>
              <a:t> </a:t>
            </a:r>
          </a:p>
        </p:txBody>
      </p:sp>
      <p:sp>
        <p:nvSpPr>
          <p:cNvPr id="4" name="Espace réservé du numéro de diapositive 3">
            <a:extLst>
              <a:ext uri="{FF2B5EF4-FFF2-40B4-BE49-F238E27FC236}">
                <a16:creationId xmlns:a16="http://schemas.microsoft.com/office/drawing/2014/main" id="{DB0F49AA-0FDC-1AC7-3C00-6AB22157852D}"/>
              </a:ext>
            </a:extLst>
          </p:cNvPr>
          <p:cNvSpPr>
            <a:spLocks noGrp="1"/>
          </p:cNvSpPr>
          <p:nvPr>
            <p:ph type="sldNum" sz="quarter" idx="12"/>
          </p:nvPr>
        </p:nvSpPr>
        <p:spPr/>
        <p:txBody>
          <a:bodyPr/>
          <a:lstStyle/>
          <a:p>
            <a:fld id="{FE0AF765-878A-447A-ACEE-392DA2EADE6C}" type="slidenum">
              <a:rPr lang="fr-FR" smtClean="0"/>
              <a:t>8</a:t>
            </a:fld>
            <a:endParaRPr lang="fr-FR"/>
          </a:p>
        </p:txBody>
      </p:sp>
    </p:spTree>
    <p:extLst>
      <p:ext uri="{BB962C8B-B14F-4D97-AF65-F5344CB8AC3E}">
        <p14:creationId xmlns:p14="http://schemas.microsoft.com/office/powerpoint/2010/main" val="14674564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422</TotalTime>
  <Words>549</Words>
  <Application>Microsoft Office PowerPoint</Application>
  <PresentationFormat>Grand écran</PresentationFormat>
  <Paragraphs>66</Paragraphs>
  <Slides>8</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Trebuchet MS</vt:lpstr>
      <vt:lpstr>Berlin</vt:lpstr>
      <vt:lpstr>Présentation Git </vt:lpstr>
      <vt:lpstr>CHAPITRES</vt:lpstr>
      <vt:lpstr>Qu’est-ce que Git ?</vt:lpstr>
      <vt:lpstr>Qu’est-ce qu’un gestionnaire de version décentralisée ?</vt:lpstr>
      <vt:lpstr>Avantages de la gestion décentralisée :</vt:lpstr>
      <vt:lpstr>Inconvénients :</vt:lpstr>
      <vt:lpstr>SOURCES</vt:lpstr>
      <vt:lpstr>Remerciement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Mathieu AKNOUCHE</cp:lastModifiedBy>
  <cp:revision>13</cp:revision>
  <dcterms:created xsi:type="dcterms:W3CDTF">2022-11-19T13:11:22Z</dcterms:created>
  <dcterms:modified xsi:type="dcterms:W3CDTF">2022-11-25T17:31:08Z</dcterms:modified>
</cp:coreProperties>
</file>