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3" r:id="rId2"/>
    <p:sldId id="325" r:id="rId3"/>
    <p:sldId id="324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705D54"/>
    <a:srgbClr val="493327"/>
    <a:srgbClr val="F46970"/>
    <a:srgbClr val="53C780"/>
    <a:srgbClr val="67D993"/>
    <a:srgbClr val="F2A849"/>
    <a:srgbClr val="F8F8F8"/>
    <a:srgbClr val="054487"/>
    <a:srgbClr val="117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1" autoAdjust="0"/>
    <p:restoredTop sz="94674"/>
  </p:normalViewPr>
  <p:slideViewPr>
    <p:cSldViewPr>
      <p:cViewPr varScale="1">
        <p:scale>
          <a:sx n="85" d="100"/>
          <a:sy n="85" d="100"/>
        </p:scale>
        <p:origin x="108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0A1F7-5C3F-468B-B61E-8B960E66D3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41880-4017-457F-B010-20F69552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fld id="{4BE2695A-C345-47F4-AD7A-8053D88ED589}" type="datetime1">
              <a:rPr lang="zh-CN" altLang="en-US"/>
              <a:t>2019/10/21</a:t>
            </a:fld>
            <a:endParaRPr lang="zh-CN" altLang="en-US" sz="135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fld id="{D0663D27-BB9F-4B92-A690-4A7512AE75D4}" type="slidenum">
              <a:rPr lang="zh-CN" altLang="en-US"/>
              <a:t>‹#›</a:t>
            </a:fld>
            <a:endParaRPr lang="zh-CN" altLang="en-US" sz="135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369219"/>
            <a:ext cx="3886200" cy="15740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8650" y="3057525"/>
            <a:ext cx="3886200" cy="1575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2019/10/21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AA2AB-881A-4B20-AF4E-3E32F187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What we have done?</a:t>
            </a:r>
          </a:p>
          <a:p>
            <a:pPr lvl="1"/>
            <a:r>
              <a:rPr lang="en-US" altLang="zh-CN" sz="2000" dirty="0"/>
              <a:t>Choosing the </a:t>
            </a:r>
            <a:r>
              <a:rPr lang="en-US" altLang="zh-CN" sz="2000" dirty="0" err="1"/>
              <a:t>Tabu</a:t>
            </a:r>
            <a:r>
              <a:rPr lang="en-US" altLang="zh-CN" sz="2000" dirty="0"/>
              <a:t> search</a:t>
            </a:r>
          </a:p>
          <a:p>
            <a:pPr lvl="1"/>
            <a:r>
              <a:rPr lang="en-US" altLang="zh-CN" sz="2000" dirty="0"/>
              <a:t>Finding sample codes online</a:t>
            </a:r>
          </a:p>
          <a:p>
            <a:pPr lvl="1"/>
            <a:r>
              <a:rPr lang="en-US" altLang="zh-CN" sz="2000" dirty="0"/>
              <a:t>Finding mathematical models online </a:t>
            </a:r>
          </a:p>
          <a:p>
            <a:pPr lvl="1"/>
            <a:r>
              <a:rPr lang="en-US" altLang="zh-CN" sz="2000" dirty="0"/>
              <a:t>Reediting our group proposal to make it better fit what we have done </a:t>
            </a:r>
          </a:p>
          <a:p>
            <a:pPr lvl="1"/>
            <a:r>
              <a:rPr lang="en-US" altLang="zh-CN" sz="2000" dirty="0"/>
              <a:t>Trying to discord and 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, which group 1 presented about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58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AA2AB-881A-4B20-AF4E-3E32F187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What we are going to do?</a:t>
            </a:r>
          </a:p>
          <a:p>
            <a:pPr lvl="1"/>
            <a:r>
              <a:rPr lang="en-US" altLang="zh-CN" sz="2000" dirty="0"/>
              <a:t>Understanding the sample code we have found and editing them, then adding constrains</a:t>
            </a:r>
          </a:p>
          <a:p>
            <a:pPr lvl="2"/>
            <a:r>
              <a:rPr lang="en-US" altLang="zh-CN" sz="1600" dirty="0"/>
              <a:t>Discussing the limitations and strengths</a:t>
            </a:r>
          </a:p>
          <a:p>
            <a:pPr lvl="1"/>
            <a:r>
              <a:rPr lang="en-US" altLang="zh-CN" sz="2000" dirty="0"/>
              <a:t>Editing the mathematical models of </a:t>
            </a:r>
            <a:r>
              <a:rPr lang="en-US" altLang="zh-CN" sz="2000" dirty="0" err="1"/>
              <a:t>vrp</a:t>
            </a:r>
            <a:r>
              <a:rPr lang="en-US" altLang="zh-CN" sz="2000" dirty="0"/>
              <a:t> to make it more fits our real problem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52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AA2AB-881A-4B20-AF4E-3E32F187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Some extra ideas</a:t>
            </a:r>
          </a:p>
          <a:p>
            <a:pPr lvl="1"/>
            <a:r>
              <a:rPr lang="en-US" altLang="zh-CN" sz="2000" dirty="0"/>
              <a:t>Dividing the whole demands into two parts</a:t>
            </a:r>
          </a:p>
          <a:p>
            <a:pPr lvl="2"/>
            <a:r>
              <a:rPr lang="en-US" altLang="zh-CN" sz="1600" dirty="0"/>
              <a:t>The demands can only be served by the </a:t>
            </a:r>
            <a:r>
              <a:rPr lang="en-US" altLang="zh-CN" sz="1600" dirty="0" err="1"/>
              <a:t>Isizu</a:t>
            </a:r>
            <a:endParaRPr lang="en-US" altLang="zh-CN" sz="1600" dirty="0"/>
          </a:p>
          <a:p>
            <a:pPr lvl="2"/>
            <a:r>
              <a:rPr lang="en-US" altLang="zh-CN" sz="1600" dirty="0"/>
              <a:t>Any other demands</a:t>
            </a:r>
          </a:p>
          <a:p>
            <a:pPr lvl="1"/>
            <a:r>
              <a:rPr lang="en-US" altLang="zh-CN" sz="2000" dirty="0"/>
              <a:t>Vehicle Routing Problem with Deliveries and Pickups</a:t>
            </a:r>
          </a:p>
          <a:p>
            <a:pPr lvl="2"/>
            <a:r>
              <a:rPr lang="en-US" altLang="zh-CN" sz="1600" dirty="0"/>
              <a:t>VRP with Backhauling – all deliveries must be served before pickups</a:t>
            </a:r>
          </a:p>
          <a:p>
            <a:pPr lvl="2"/>
            <a:r>
              <a:rPr lang="en-US" altLang="zh-CN" sz="1600" dirty="0"/>
              <a:t>VRP with Mixed Deliveries and Pickups – deliveries and pickups can be occurred at any order on the vehicle route</a:t>
            </a:r>
          </a:p>
          <a:p>
            <a:pPr lvl="2"/>
            <a:r>
              <a:rPr lang="en-US" altLang="zh-CN" sz="1600" dirty="0"/>
              <a:t>VRP with Simultaneous Deliveries and Pickups – allows the combined demands where a single stop can both deliver and pickup goods</a:t>
            </a:r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7807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162</Words>
  <Application>Microsoft Office PowerPoint</Application>
  <PresentationFormat>全屏显示(16:9)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heqing</dc:creator>
  <cp:lastModifiedBy>常 凯朝</cp:lastModifiedBy>
  <cp:revision>170</cp:revision>
  <dcterms:created xsi:type="dcterms:W3CDTF">1900-01-01T00:00:00Z</dcterms:created>
  <dcterms:modified xsi:type="dcterms:W3CDTF">2019-10-21T18:55:15Z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2052-9.2.1</vt:lpwstr>
  </property>
</Properties>
</file>