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endor Dashboar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mathe</cp:lastModifiedBy>
  <cp:revision>1</cp:revision>
  <dcterms:created xsi:type="dcterms:W3CDTF">2023-01-12T18:08:00Z</dcterms:created>
  <dcterms:modified xsi:type="dcterms:W3CDTF">2023-01-12T18:08:47Z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C1D78AD4A54D401CAB04BAD66FCE9BD6</vt:lpwstr>
  </property>
  <property fmtid="{D5CDD505-2E9C-101B-9397-08002B2CF9AE}" pid="3" name="KSOProductBuildVer">
    <vt:lpwstr>1046-11.2.0.11440</vt:lpwstr>
  </property>
</Properties>
</file>