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70" r:id="rId5"/>
    <p:sldId id="271" r:id="rId6"/>
    <p:sldId id="275" r:id="rId7"/>
    <p:sldId id="276" r:id="rId8"/>
    <p:sldId id="277" r:id="rId9"/>
    <p:sldId id="278" r:id="rId10"/>
    <p:sldId id="27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7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082BF-1F41-4532-BDA3-FAD7DECB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389D49-041B-4DA8-806C-53300D02D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450910-A739-4384-9086-B75DEFC8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9D6641-F956-4AE1-B1DE-BCDF60FA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7255E0-601A-4156-95D8-27486406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45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5F021-5C47-4CC3-81FF-CE0AB006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4A91FA-B104-4842-9A19-287FE5021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D7718E-BAD0-44ED-8D40-626DBFDE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ECC25A-FEB1-4984-AF96-9D7358B6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AB4EC1-6844-4F18-9F2F-15AC96C0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45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4E5782C-0269-47CE-929E-39B8B9570D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DE43724-7910-499A-9F83-1D58253FD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10FD78-E9C3-428B-9576-A6B4C432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8348DA-B191-4B92-978C-127608DD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EA41D8-526E-4109-9309-70C743B5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23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1E971-E64B-4319-A8A7-CE256E7FF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75E048-8BEE-4D9E-8CCE-D158A1D54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4DC649-A16E-48FB-A2AB-106D5361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7296FD-7963-4C70-B6E5-15D6E3BA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57EA36-555F-4EE4-AB03-93B22E1F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03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33F5C4-A627-493D-BF3F-0CCF84B3C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C3EF9E-E3E9-4A72-AE68-78331CE2C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B8182B-1BC8-445F-916C-78CA9057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E81CD8-55DA-4299-A75B-54C2C0FC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AFCCEF-2464-4FAF-AFA5-45B8757F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66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5C1E0-724E-46F3-84E6-44E4C5048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75E978-5485-4B27-ADE1-6751160A8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9B86B4-344F-493A-A419-96951DE9E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018EBB-1EA8-4DD3-9E2C-2A681E13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E4FEBD-4D40-42D8-88FD-15A05AD1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2FC251-2FF3-48EA-933C-0AE94C05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55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03B49-E4BC-4EA3-B0EF-8595194E8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88283E-BF48-45D3-90D7-75E30E2C2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6EAD68-AE8B-4865-91F6-20332E547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69B9E8-A3EA-485B-B3B4-6DE3A10B4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C1E3979-79CE-41FD-80D7-4BB102DBB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BB4C4C4-1C14-49C0-B6B8-F962D2E4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EDE488-06EE-4D8F-A3D7-AA5F98F73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A35024-4E75-438E-A4A0-9CCBE44B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97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B3F0B6-AF58-4522-BAB5-78698D3E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1A7BC7A-760E-4FF4-AFA4-3E93EBB1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D1F0252-3005-440B-A5FF-FDE3C116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5817BDA-8648-4006-A1CE-FFB541C93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19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BB7EA0E-5660-491C-9793-00163F73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9F3231-08E5-4374-803F-DABC9FA5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2E121A-BB01-4AD6-8D49-907F2045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42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33C5C-D395-4784-B693-96C205A37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3CCF39-D067-4878-99EB-5EF1F1EC6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C1B8F6-93ED-435C-8243-D842121C8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9E8A83-D610-4BAC-9F44-1A827E81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BC8153-5BBE-4D43-AB47-377646174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C26902-242B-4435-A5A2-5DA38BF61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38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0A3C2-4B42-448B-97C9-20FB176F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4D3543A-90F0-4830-9679-514B7525C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32F79B-96B9-4150-ACBA-B3E2C04D4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231F7D-1A8B-48C1-AFEB-25160163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120449-2579-44EA-9846-82EE965B7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104968-6711-40A6-9A1D-030760EF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91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162CC9-158C-47A9-8E44-F7E5BBEB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2A1C4C-599D-49E9-B1FC-368B94C1F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404A8E-B61A-4D7A-8D64-A4EEB2290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DA927-AE6A-44B7-AB3A-CF80C6E245F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56BB3B-B4C3-4547-A09F-868CD8A25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3B5517-05DE-4E3A-AA06-E7401986E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40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2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D7484-41FF-48D8-A3D1-103F71FC2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ru-RU" sz="3300" dirty="0">
                <a:latin typeface="Roboto Light" panose="02000000000000000000" pitchFamily="2" charset="0"/>
                <a:ea typeface="Roboto Light" panose="02000000000000000000" pitchFamily="2" charset="0"/>
              </a:rPr>
              <a:t>Графический метод</a:t>
            </a:r>
          </a:p>
        </p:txBody>
      </p:sp>
      <p:sp>
        <p:nvSpPr>
          <p:cNvPr id="34" name="Oval 24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26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28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788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C4C685-6E7F-4F31-A510-479C807ED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113" y="556592"/>
            <a:ext cx="8703774" cy="83595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5D704D-35F1-4367-B060-B251B4FA4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491" y="1778582"/>
            <a:ext cx="7139017" cy="330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5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1EF68-11A4-41C7-B864-00D386822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ru-RU" sz="4100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Графический метод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44F711B2-B9A3-4526-8A19-DEED61030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2875" y="641958"/>
            <a:ext cx="6217247" cy="557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869311-017E-463C-A867-330F98A4E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ru-RU" sz="4100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Графический метод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0550C9-5CA4-4167-BAB1-E981FBD8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Раздел математического программирования, в котором изучаются методы решения задач на нахождение экстремальных (наибольших и наименьших) значений линейной функции конечного числа переменных, на неизвестные которой наложены линейные ограничения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16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DF5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869311-017E-463C-A867-330F98A4E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ru-RU" sz="4100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Графический метод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0550C9-5CA4-4167-BAB1-E981FBD8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Линейная функция называется целевой, а ограничения, которые представляют количественные соотношения между переменными, выражающие условия и требования экономической задачи и математически записываются в виде уравнений или неравенств, называются системой ограничений.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233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DF5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869311-017E-463C-A867-330F98A4E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ru-RU" sz="4100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Графический метод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0550C9-5CA4-4167-BAB1-E981FBD8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 помощью задач линейного программирования решается широкий круг вопросов планирования экономических процессов, где ставится цель поиска наилучшего решения. </a:t>
            </a:r>
          </a:p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качестве целевой функции могут рассматриваться, например, прибыль от реализации (должна быть максимальной) или издержки производства (должны быть минимальными).</a:t>
            </a:r>
          </a:p>
        </p:txBody>
      </p:sp>
    </p:spTree>
    <p:extLst>
      <p:ext uri="{BB962C8B-B14F-4D97-AF65-F5344CB8AC3E}">
        <p14:creationId xmlns:p14="http://schemas.microsoft.com/office/powerpoint/2010/main" val="80433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A176549-FF06-4D7C-B52E-F34D7E4D2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75" y="2057400"/>
            <a:ext cx="11508050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8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83B09A-B42E-4203-88B1-6E98E3EBF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57" y="899641"/>
            <a:ext cx="10188686" cy="50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83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4406C3C-02ED-4144-9E80-05D9E60BB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95" y="398401"/>
            <a:ext cx="4790006" cy="606119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26484B-DF64-497B-8768-696E3E21F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308" y="1265172"/>
            <a:ext cx="6354692" cy="125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65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9497E7-0A15-496F-9728-27737ED83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61" y="322643"/>
            <a:ext cx="9621078" cy="621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616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rgbClr val="FDF5E6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120</Words>
  <Application>Microsoft Office PowerPoint</Application>
  <PresentationFormat>Широкоэкранный</PresentationFormat>
  <Paragraphs>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Roboto Light</vt:lpstr>
      <vt:lpstr>Тема Office</vt:lpstr>
      <vt:lpstr>Графический метод</vt:lpstr>
      <vt:lpstr>Графический метод</vt:lpstr>
      <vt:lpstr>Графический метод</vt:lpstr>
      <vt:lpstr>Графический метод</vt:lpstr>
      <vt:lpstr>Графический метод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образовательного ресурса по дисциплине «Математическое моделирование»</dc:title>
  <dc:creator>Дубанов Родион Юрьевич</dc:creator>
  <cp:lastModifiedBy>Vova Pesochniy</cp:lastModifiedBy>
  <cp:revision>28</cp:revision>
  <dcterms:created xsi:type="dcterms:W3CDTF">2020-02-16T20:17:25Z</dcterms:created>
  <dcterms:modified xsi:type="dcterms:W3CDTF">2020-04-14T00:23:51Z</dcterms:modified>
</cp:coreProperties>
</file>