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Задача о распределении средств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6C51C-5F92-44AC-B355-81A27FF5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Метод динамического программирования дает возможность находить последовательные оптимальные решения в задачах, разделенных на этапы.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Изложим схему применения этого метода на следующей модели. Рассмотрим некоторую управляемую систему, которая может находиться в одном из нескольких состояний. На каждом этапе в результате применения управляющего воздействия (управления) система может изменить свое состояние или остаться в прежнем состоянии. Эффективность процесса управления характеризуется целевой функцией прибыли, зависящей от состояния системы и применяемого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8520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6C51C-5F92-44AC-B355-81A27FF5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</a:rPr>
              <a:t>0 этап.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начальный момент времени система находится в исходном состоянии x0.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</a:rPr>
              <a:t>1 этап.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результате применения управления y1 система переходит из состояния x0 в состояние x1=g1(x0,y1), при этом получается прибыль h1(x0,y1)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</a:rPr>
              <a:t>2 этап.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результате применения управления y2 система переходит из состояния x1 в состояние x2=g2(x1,y2), при этом получается прибыль h2(x1,y2), и так далее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6C51C-5F92-44AC-B355-81A27FF5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N этапов получается последовательность состояний x0, x1, x2,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последовательность управлений y1, y2,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yn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где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общая прибыль на каждом этапе вычисляется по формуле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95AB7C-C3AB-4C7D-933C-946094EF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649813"/>
            <a:ext cx="5372100" cy="504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68D62E-38E3-49F5-AC1B-1DE15FCD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0" y="4265012"/>
            <a:ext cx="1173282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0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6C51C-5F92-44AC-B355-81A27FF5D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Нашей целью является отыскание такой последовательности оптимальных управлений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1 ,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2 , ...,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N },чтобы функция прибыли </a:t>
                </a:r>
                <a:r>
                  <a:rPr lang="ru-RU" sz="24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Jn</a:t>
                </a: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 достигла максимума</a:t>
                </a: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6C51C-5F92-44AC-B355-81A27FF5D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F75817-9C01-4433-9C68-7EA32350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2962275"/>
            <a:ext cx="6877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6C51C-5F92-44AC-B355-81A27FF5D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Принцип оптимальности Беллмана утверждает, что на последовательности оптимальных управлений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1 ,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2 , ...,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N }, должна достигать максимума каждая из функций</a:t>
                </a: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Если ввести обозначения</a:t>
                </a: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то из принципа оптимальности Беллмана вытекает, что функции </a:t>
                </a:r>
                <a:r>
                  <a:rPr lang="ru-RU" sz="24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ϕn</a:t>
                </a:r>
                <a:r>
                  <a:rPr lang="ru-RU" sz="2400" dirty="0">
                    <a:latin typeface="Roboto" panose="02000000000000000000" pitchFamily="2" charset="0"/>
                    <a:ea typeface="Roboto" panose="02000000000000000000" pitchFamily="2" charset="0"/>
                  </a:rPr>
                  <a:t>(xn−1) должны удовлетворять следующим функциональным уравнениям Беллмана:</a:t>
                </a: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6C51C-5F92-44AC-B355-81A27FF5D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1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E2D5D3-7E5A-4166-B2A0-8049BE7F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5" y="3056219"/>
            <a:ext cx="11223349" cy="4683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1A38D6-119E-4C2C-AD80-FC65AC28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6" y="4231314"/>
            <a:ext cx="9763125" cy="523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237BE6-A592-4288-8051-DE8630D4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39" y="5806523"/>
            <a:ext cx="9753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Общая схема метода динамического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6C51C-5F92-44AC-B355-81A27FF5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Решение уравнений Беллмана позволяет найти последовательность оптимальных управлений и оптимальное значение функции прибыли.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</a:rPr>
              <a:t>Замечание.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того, чтобы методом динамического программирования находить не максимум функции прибыли, как было изложено выше, а минимум функции затрат достаточно лишь заменить во всех соответствующих формулах настоящего параграфа максимум на минимум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4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ADB3-32DC-4B2D-8DD1-3FF5135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Практическое применение распределения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6C51C-5F92-44AC-B355-81A27FF5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Используем метод динамического программирования для решения следующей задачи: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Составить план распределения суммы в 4 миллиона долларов между тремя предприятиями П1, П2, П3, приносящий наибольшую прибыль, если в каждое из предприятий может быть вложено 1, 2, 3 или 4 миллиона долларов, а прибыль каждого из предприятий задана в Таблице: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E76AC4-23F3-4F3B-BCAE-9C212C20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96" y="3930425"/>
            <a:ext cx="5694294" cy="29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8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417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Roboto Light</vt:lpstr>
      <vt:lpstr>Тема Office</vt:lpstr>
      <vt:lpstr>Задача о распределении средств</vt:lpstr>
      <vt:lpstr>Общая схема метода динамического программирования</vt:lpstr>
      <vt:lpstr>Общая схема метода динамического программирования</vt:lpstr>
      <vt:lpstr>Общая схема метода динамического программирования</vt:lpstr>
      <vt:lpstr>Общая схема метода динамического программирования</vt:lpstr>
      <vt:lpstr>Общая схема метода динамического программирования</vt:lpstr>
      <vt:lpstr>Общая схема метода динамического программирования</vt:lpstr>
      <vt:lpstr>Практическое применение распределения средств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Дубанов Родион Юрьевич</cp:lastModifiedBy>
  <cp:revision>30</cp:revision>
  <dcterms:created xsi:type="dcterms:W3CDTF">2020-02-16T20:17:25Z</dcterms:created>
  <dcterms:modified xsi:type="dcterms:W3CDTF">2020-04-15T11:31:44Z</dcterms:modified>
</cp:coreProperties>
</file>