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80" r:id="rId5"/>
    <p:sldId id="281" r:id="rId6"/>
    <p:sldId id="270" r:id="rId7"/>
    <p:sldId id="271" r:id="rId8"/>
    <p:sldId id="282" r:id="rId9"/>
    <p:sldId id="283" r:id="rId10"/>
    <p:sldId id="275" r:id="rId11"/>
    <p:sldId id="27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7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082BF-1F41-4532-BDA3-FAD7DECB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389D49-041B-4DA8-806C-53300D02D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450910-A739-4384-9086-B75DEFC8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9D6641-F956-4AE1-B1DE-BCDF60FA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7255E0-601A-4156-95D8-27486406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4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5F021-5C47-4CC3-81FF-CE0AB006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4A91FA-B104-4842-9A19-287FE5021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D7718E-BAD0-44ED-8D40-626DBFDE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ECC25A-FEB1-4984-AF96-9D7358B6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AB4EC1-6844-4F18-9F2F-15AC96C0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5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E5782C-0269-47CE-929E-39B8B9570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E43724-7910-499A-9F83-1D58253FD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10FD78-E9C3-428B-9576-A6B4C432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8348DA-B191-4B92-978C-127608DD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EA41D8-526E-4109-9309-70C743B5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23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1E971-E64B-4319-A8A7-CE256E7F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75E048-8BEE-4D9E-8CCE-D158A1D5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DC649-A16E-48FB-A2AB-106D5361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7296FD-7963-4C70-B6E5-15D6E3BA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57EA36-555F-4EE4-AB03-93B22E1F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03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3F5C4-A627-493D-BF3F-0CCF84B3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C3EF9E-E3E9-4A72-AE68-78331CE2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B8182B-1BC8-445F-916C-78CA9057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E81CD8-55DA-4299-A75B-54C2C0FC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AFCCEF-2464-4FAF-AFA5-45B8757F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66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5C1E0-724E-46F3-84E6-44E4C504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75E978-5485-4B27-ADE1-6751160A8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9B86B4-344F-493A-A419-96951DE9E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018EBB-1EA8-4DD3-9E2C-2A681E13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E4FEBD-4D40-42D8-88FD-15A05AD1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2FC251-2FF3-48EA-933C-0AE94C05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55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03B49-E4BC-4EA3-B0EF-8595194E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88283E-BF48-45D3-90D7-75E30E2C2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6EAD68-AE8B-4865-91F6-20332E547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69B9E8-A3EA-485B-B3B4-6DE3A10B4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1E3979-79CE-41FD-80D7-4BB102DBB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B4C4C4-1C14-49C0-B6B8-F962D2E4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EDE488-06EE-4D8F-A3D7-AA5F98F7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A35024-4E75-438E-A4A0-9CCBE44B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97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3F0B6-AF58-4522-BAB5-78698D3E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A7BC7A-760E-4FF4-AFA4-3E93EBB1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1F0252-3005-440B-A5FF-FDE3C116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817BDA-8648-4006-A1CE-FFB541C9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19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B7EA0E-5660-491C-9793-00163F73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9F3231-08E5-4374-803F-DABC9FA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2E121A-BB01-4AD6-8D49-907F2045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33C5C-D395-4784-B693-96C205A3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CCF39-D067-4878-99EB-5EF1F1EC6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C1B8F6-93ED-435C-8243-D842121C8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9E8A83-D610-4BAC-9F44-1A827E81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BC8153-5BBE-4D43-AB47-37764617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C26902-242B-4435-A5A2-5DA38BF6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38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0A3C2-4B42-448B-97C9-20FB176F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D3543A-90F0-4830-9679-514B7525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32F79B-96B9-4150-ACBA-B3E2C04D4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231F7D-1A8B-48C1-AFEB-25160163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120449-2579-44EA-9846-82EE965B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104968-6711-40A6-9A1D-030760EF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91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62CC9-158C-47A9-8E44-F7E5BBEB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2A1C4C-599D-49E9-B1FC-368B94C1F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404A8E-B61A-4D7A-8D64-A4EEB2290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A927-AE6A-44B7-AB3A-CF80C6E245F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56BB3B-B4C3-4547-A09F-868CD8A25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3B5517-05DE-4E3A-AA06-E7401986E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40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D7484-41FF-48D8-A3D1-103F71FC2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ru-RU" sz="3300" dirty="0">
                <a:latin typeface="Roboto Light" panose="02000000000000000000" pitchFamily="2" charset="0"/>
                <a:ea typeface="Roboto Light" panose="02000000000000000000" pitchFamily="2" charset="0"/>
              </a:rPr>
              <a:t>Сетевое планирование</a:t>
            </a:r>
          </a:p>
        </p:txBody>
      </p:sp>
      <p:sp>
        <p:nvSpPr>
          <p:cNvPr id="34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8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8D4CD85-944F-41EE-B8EA-2B1170FC7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869"/>
            <a:ext cx="12192000" cy="50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8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6C2F445-93A0-47B5-BFE0-B660DD27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777"/>
            <a:ext cx="12192000" cy="28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8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1EF68-11A4-41C7-B864-00D38682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5" y="963877"/>
            <a:ext cx="3722957" cy="4930246"/>
          </a:xfrm>
        </p:spPr>
        <p:txBody>
          <a:bodyPr>
            <a:normAutofit/>
          </a:bodyPr>
          <a:lstStyle/>
          <a:p>
            <a:pPr algn="r"/>
            <a:r>
              <a:rPr lang="ru-RU" sz="4100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Сетевое планирование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06EDDB-92DB-4502-8403-4DBA9B2BC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7400"/>
            <a:ext cx="3978770" cy="317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0550C9-5CA4-4167-BAB1-E981FBD8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Математической основой методов сетевого планирования и управления является отражение производственного процесса (т. е. последовательности выполняемых работ) в виде так называемого сетевого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графика, который представляет собой специфический частный вид взвешенного графа, а также определенная совокупность расчетных методов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8752DF0-AAC7-40F9-93FD-65793412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58E6603-8FFC-42D9-A6D2-0A909CDC100A}"/>
              </a:ext>
            </a:extLst>
          </p:cNvPr>
          <p:cNvSpPr txBox="1">
            <a:spLocks/>
          </p:cNvSpPr>
          <p:nvPr/>
        </p:nvSpPr>
        <p:spPr>
          <a:xfrm>
            <a:off x="609605" y="963877"/>
            <a:ext cx="3722957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410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Сетевое планирование</a:t>
            </a:r>
            <a:endParaRPr lang="ru-RU" sz="4100" dirty="0">
              <a:solidFill>
                <a:srgbClr val="6D7D6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16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DF5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0550C9-5CA4-4167-BAB1-E981FBD8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Основными элементами сетевой модели являются работы и события. Под работой понимается процесс, требующий для своего осуществления затрат определенного времени и ресурсов (материалов, оборудования, исполнителей, финансов, энергии и т. п.).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8752DF0-AAC7-40F9-93FD-65793412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58E6603-8FFC-42D9-A6D2-0A909CDC100A}"/>
              </a:ext>
            </a:extLst>
          </p:cNvPr>
          <p:cNvSpPr txBox="1">
            <a:spLocks/>
          </p:cNvSpPr>
          <p:nvPr/>
        </p:nvSpPr>
        <p:spPr>
          <a:xfrm>
            <a:off x="609605" y="963877"/>
            <a:ext cx="3722957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100" b="0" i="0" u="none" strike="noStrike" kern="1200" cap="none" spc="0" normalizeH="0" baseline="0" noProof="0">
                <a:ln>
                  <a:noFill/>
                </a:ln>
                <a:solidFill>
                  <a:srgbClr val="6D7D62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Сетевое планирование</a:t>
            </a:r>
            <a:endParaRPr kumimoji="0" lang="ru-RU" sz="4100" b="0" i="0" u="none" strike="noStrike" kern="1200" cap="none" spc="0" normalizeH="0" baseline="0" noProof="0" dirty="0">
              <a:ln>
                <a:noFill/>
              </a:ln>
              <a:solidFill>
                <a:srgbClr val="6D7D62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184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DF5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0550C9-5CA4-4167-BAB1-E981FBD8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Частным видом работы является ожидание – процесс, входящий необходимым элементом в технологию производства, длящийся определенное время и не требующий иных затрат в виде труда или каких-либо ресурсов (например, остывание металла после плавки, просушка после покраски, старение металла, твердение бетона и т. п.). 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8752DF0-AAC7-40F9-93FD-65793412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58E6603-8FFC-42D9-A6D2-0A909CDC100A}"/>
              </a:ext>
            </a:extLst>
          </p:cNvPr>
          <p:cNvSpPr txBox="1">
            <a:spLocks/>
          </p:cNvSpPr>
          <p:nvPr/>
        </p:nvSpPr>
        <p:spPr>
          <a:xfrm>
            <a:off x="609605" y="963877"/>
            <a:ext cx="3722957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100" b="0" i="0" u="none" strike="noStrike" kern="1200" cap="none" spc="0" normalizeH="0" baseline="0" noProof="0" dirty="0">
                <a:ln>
                  <a:noFill/>
                </a:ln>
                <a:solidFill>
                  <a:srgbClr val="6D7D62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Сетевое планирование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96662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DF5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0550C9-5CA4-4167-BAB1-E981FBD8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Ориентированным циклом называют цикл, который можно обойти, следуя направлениям дуг. Примером такого цикла служит цикл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6179409-1C86-4956-97E0-8B3CC688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E99FE1C-004B-4208-9C32-CE8781511FB2}"/>
              </a:ext>
            </a:extLst>
          </p:cNvPr>
          <p:cNvSpPr txBox="1">
            <a:spLocks/>
          </p:cNvSpPr>
          <p:nvPr/>
        </p:nvSpPr>
        <p:spPr>
          <a:xfrm>
            <a:off x="609605" y="963877"/>
            <a:ext cx="3722957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100" b="0" i="0" u="none" strike="noStrike" kern="1200" cap="none" spc="0" normalizeH="0" baseline="0" noProof="0" dirty="0">
                <a:ln>
                  <a:noFill/>
                </a:ln>
                <a:solidFill>
                  <a:srgbClr val="6D7D62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Сетевое планирование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07023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DF5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0550C9-5CA4-4167-BAB1-E981FBD8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Сетью называют связный ориентированный граф без ориентированных циклов, удовлетворяющий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следующим условиям: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1. Граф имеет единственную вершину, из которой стрелки выходят. Эту вершину называют источником.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2. Граф имеет единственную вершину, в которую стрелки входят. Эту вершину называют стоком.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3. Все остальные вершины имеют как входящие, так и выходящие стрелки.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4. Две смежные вершины соединяет только одна стрелка.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5A48D8F-E9DC-41FF-A3E9-E7237174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DD41B40-B816-4EEE-9678-5BFD085F0AAF}"/>
              </a:ext>
            </a:extLst>
          </p:cNvPr>
          <p:cNvSpPr txBox="1">
            <a:spLocks/>
          </p:cNvSpPr>
          <p:nvPr/>
        </p:nvSpPr>
        <p:spPr>
          <a:xfrm>
            <a:off x="609605" y="963877"/>
            <a:ext cx="3722957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100" b="0" i="0" u="none" strike="noStrike" kern="1200" cap="none" spc="0" normalizeH="0" baseline="0" noProof="0" dirty="0">
                <a:ln>
                  <a:noFill/>
                </a:ln>
                <a:solidFill>
                  <a:srgbClr val="6D7D62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j-cs"/>
              </a:rPr>
              <a:t>Сетевое планирование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80433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5A48D8F-E9DC-41FF-A3E9-E7237174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A73BA4-A3BF-4C5F-A03F-EB36F42EC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452" y="184780"/>
            <a:ext cx="8032661" cy="648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8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30DAAD-2B2B-404D-A4E4-DCF686C34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6904"/>
            <a:ext cx="12192000" cy="3724191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647A448-8591-436E-89AA-A03915E8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816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rgbClr val="FDF5E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235</Words>
  <Application>Microsoft Office PowerPoint</Application>
  <PresentationFormat>Широкоэкранный</PresentationFormat>
  <Paragraphs>19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Roboto Light</vt:lpstr>
      <vt:lpstr>Тема Office</vt:lpstr>
      <vt:lpstr>Сетевое планирование</vt:lpstr>
      <vt:lpstr>Сетевое планирование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образовательного ресурса по дисциплине «Математическое моделирование»</dc:title>
  <dc:creator>Дубанов Родион Юрьевич</dc:creator>
  <cp:lastModifiedBy>Vova Pesochniy</cp:lastModifiedBy>
  <cp:revision>30</cp:revision>
  <dcterms:created xsi:type="dcterms:W3CDTF">2020-02-16T20:17:25Z</dcterms:created>
  <dcterms:modified xsi:type="dcterms:W3CDTF">2020-04-14T01:24:43Z</dcterms:modified>
</cp:coreProperties>
</file>