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9" autoAdjust="0"/>
  </p:normalViewPr>
  <p:slideViewPr>
    <p:cSldViewPr>
      <p:cViewPr varScale="1">
        <p:scale>
          <a:sx n="53" d="100"/>
          <a:sy n="53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Первообразная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Неопределенный интеграл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7982"/>
            <a:ext cx="9144000" cy="350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первообразной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67800" cy="159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91439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489"/>
            <a:ext cx="9144000" cy="68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Определенный интеграл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39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525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9143999" cy="693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Экран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Первообразная</vt:lpstr>
      <vt:lpstr>Определение первообразной</vt:lpstr>
      <vt:lpstr>Слайд 3</vt:lpstr>
      <vt:lpstr>Слайд 4</vt:lpstr>
      <vt:lpstr>Слайд 5</vt:lpstr>
      <vt:lpstr>Определенный интеграл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Первообразная</dc:title>
  <dc:creator>Вера</dc:creator>
  <cp:lastModifiedBy>Вера Донская</cp:lastModifiedBy>
  <cp:revision>4</cp:revision>
  <dcterms:created xsi:type="dcterms:W3CDTF">2020-12-07T14:32:32Z</dcterms:created>
  <dcterms:modified xsi:type="dcterms:W3CDTF">2020-12-15T15:20:58Z</dcterms:modified>
</cp:coreProperties>
</file>