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8.jpg" ContentType="image/jpeg"/>
  <Override PartName="/ppt/media/image9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59" r:id="rId8"/>
    <p:sldId id="283" r:id="rId9"/>
    <p:sldId id="278" r:id="rId10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0333" y="38811"/>
            <a:ext cx="5323332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002196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6877" y="21082"/>
            <a:ext cx="273024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403" y="867918"/>
            <a:ext cx="8775192" cy="184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386" y="2577845"/>
            <a:ext cx="50382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b="1" dirty="0" smtClean="0"/>
              <a:t>PROJETO INTERDISCIPLINAR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943" y="666750"/>
            <a:ext cx="4870704" cy="178612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581400" y="3392744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BEBÊ A BORDO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288979"/>
            <a:ext cx="576861" cy="5768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3531" y="54864"/>
            <a:ext cx="2503932" cy="9174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0804" y="959611"/>
            <a:ext cx="8343900" cy="2204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7150" marR="3958590" algn="just">
              <a:lnSpc>
                <a:spcPct val="99300"/>
              </a:lnSpc>
              <a:spcBef>
                <a:spcPts val="114"/>
              </a:spcBef>
            </a:pPr>
            <a:endParaRPr sz="1350" dirty="0">
              <a:latin typeface="Roboto Bk"/>
              <a:cs typeface="Roboto Bk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8800" y="1325255"/>
            <a:ext cx="5715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  <a:p>
            <a:pPr algn="just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FAZER USO DAS TECNOLOGIAS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VIGENTES NO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INTUITO DE CRIAR SOLUÇÕES INTELIGENTES VISANDO O BEM ESTAR DA SOCIEDADE.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3531" y="54864"/>
            <a:ext cx="2503932" cy="9174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0804" y="959611"/>
            <a:ext cx="8343900" cy="2204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7150" marR="3958590" algn="just">
              <a:lnSpc>
                <a:spcPct val="99300"/>
              </a:lnSpc>
              <a:spcBef>
                <a:spcPts val="114"/>
              </a:spcBef>
            </a:pPr>
            <a:endParaRPr sz="1350" dirty="0">
              <a:latin typeface="Roboto Bk"/>
              <a:cs typeface="Roboto Bk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09800" y="1325255"/>
            <a:ext cx="4343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</a:p>
          <a:p>
            <a:pPr algn="ctr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IDÉIA DE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</a:t>
            </a:r>
            <a:r>
              <a:rPr lang="pt-B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ÃO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1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07246" y="13083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sociedade contemporânea é marcada pela correria do dia-a-dia e pela constante mudança de cenários.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79893"/>
            <a:ext cx="2746856" cy="187285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14400" y="34760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0" dirty="0" smtClean="0">
                <a:solidFill>
                  <a:srgbClr val="1211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pais da atualidade precisam lidar com inúmeras questões a todo momento.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2300850"/>
            <a:ext cx="2852464" cy="206371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362200" y="12195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3200" b="0" i="0" dirty="0" smtClean="0">
                <a:solidFill>
                  <a:srgbClr val="1211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2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62200" y="12195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3200" b="0" i="0" dirty="0" smtClean="0">
                <a:solidFill>
                  <a:srgbClr val="1211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0150"/>
            <a:ext cx="2971800" cy="19242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060861" y="14287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rotina diária exaustiva acaba por colocar essas pessoas no modo automático.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 flipH="1">
            <a:off x="685800" y="3124391"/>
            <a:ext cx="4441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 mudança na rotina somada ao cansaço desses pais, e num lapso de memoria esquecem os filhos no carro.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95549"/>
            <a:ext cx="3327400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0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62200" y="11168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3200" b="0" i="0" dirty="0" smtClean="0">
                <a:solidFill>
                  <a:srgbClr val="1211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95400" y="1043373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Mortes de crianças esquecidas em carros sob forte calor acontecem pelo menos 38 vezes por ano em todo o país, segundo o Conselho Nacional de Segurança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83" y="1966703"/>
            <a:ext cx="2176462" cy="123845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47" y="2313385"/>
            <a:ext cx="2186955" cy="139311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84390"/>
            <a:ext cx="2141547" cy="112431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308357" y="3867150"/>
            <a:ext cx="6679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estudo não inclui os casos que as crianças foram salvas a tempo, que supõe-se ser mais que o dobro.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6717" y="328676"/>
            <a:ext cx="44831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IDÉIA DE PROJETO</a:t>
            </a: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0" y="1223348"/>
            <a:ext cx="3069209" cy="304314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6350" algn="just">
              <a:lnSpc>
                <a:spcPts val="1839"/>
              </a:lnSpc>
              <a:spcBef>
                <a:spcPts val="330"/>
              </a:spcBef>
            </a:pPr>
            <a:r>
              <a:rPr lang="pt-BR" sz="17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sistema ligado ao alarme do carro que é acionado assim que o motorista sai do carro e o tranca. O sistema (1) e (2) faz uma varredura no banco traseiro do carro, via sensor de presença instalado em frente a cadeirinha da criança e sensor de peso colocado no banco da criança. Qualquer diferença que algum dos sensores perceber, o mesmo aciona o (3) alarme do carro informando assim a ocorrência fora do normal.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62905"/>
            <a:ext cx="3733800" cy="2961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7000" y="285750"/>
            <a:ext cx="44831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2860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prevenir acidentes </a:t>
            </a:r>
            <a:r>
              <a:rPr lang="pt-BR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evitar mortes decorrentes </a:t>
            </a:r>
            <a:r>
              <a:rPr lang="pt-BR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esquecimento das crianças em automóveis</a:t>
            </a:r>
            <a:r>
              <a:rPr lang="pt-B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50" y="2609138"/>
            <a:ext cx="1981200" cy="131978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4150"/>
            <a:ext cx="2619375" cy="1743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67" y="272414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22859"/>
            <a:ext cx="4352544" cy="15956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93658" y="1885950"/>
            <a:ext cx="4404360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lang="pt-BR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 –A 1º sem</a:t>
            </a:r>
          </a:p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lang="pt-BR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Diego Moreira da Silva Ribeiro</a:t>
            </a:r>
          </a:p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lang="pt-BR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Gregório José Dias de Souza</a:t>
            </a:r>
          </a:p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lang="pt-BR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Mateus Pereira de Souza</a:t>
            </a:r>
          </a:p>
          <a:p>
            <a:pPr marL="635">
              <a:lnSpc>
                <a:spcPct val="100000"/>
              </a:lnSpc>
              <a:spcBef>
                <a:spcPts val="100"/>
              </a:spcBef>
            </a:pPr>
            <a:endParaRPr lang="pt-BR" spc="-8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lang="pt-BR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 –B 1ºsem</a:t>
            </a:r>
          </a:p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lang="pt-BR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Guilherme </a:t>
            </a:r>
            <a:r>
              <a:rPr lang="pt-BR" spc="-8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Poleti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274</Words>
  <Application>Microsoft Office PowerPoint</Application>
  <PresentationFormat>Apresentação na tela (16:9)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 Bk</vt:lpstr>
      <vt:lpstr>Times New Roman</vt:lpstr>
      <vt:lpstr>Office Theme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IDÉIA DE PROJETO</vt:lpstr>
      <vt:lpstr>CONCLUSÃO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malemos</dc:creator>
  <cp:lastModifiedBy>Diego</cp:lastModifiedBy>
  <cp:revision>19</cp:revision>
  <dcterms:created xsi:type="dcterms:W3CDTF">2022-05-29T13:19:10Z</dcterms:created>
  <dcterms:modified xsi:type="dcterms:W3CDTF">2022-05-29T17:04:45Z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2022-05-29T00:00:00Z</vt:filetime>
  </property>
</Properties>
</file>