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A65B1-A2AE-4C73-862B-8071845929C3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6ECE-BBC9-4205-A1A3-CB628C44A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57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16ECE-BBC9-4205-A1A3-CB628C44AF2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2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16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0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79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291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226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649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45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91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02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5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9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02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24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54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9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9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50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8216-CAB8-4190-958B-30D7DA9A9DD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BB293-2C56-45D6-990F-83AFD4D414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24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8E2A88E-C568-0583-8093-B84A13CDE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840" y="5424256"/>
            <a:ext cx="4305668" cy="798992"/>
          </a:xfrm>
        </p:spPr>
        <p:txBody>
          <a:bodyPr>
            <a:noAutofit/>
          </a:bodyPr>
          <a:lstStyle/>
          <a:p>
            <a:r>
              <a:rPr lang="en-US" sz="3200" b="1" dirty="0">
                <a:effectLst/>
              </a:rPr>
              <a:t>Northwind sales</a:t>
            </a:r>
          </a:p>
          <a:p>
            <a:endParaRPr lang="en-IN" sz="32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4DFDFDF-D317-3DC6-4469-2B336F157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580225"/>
            <a:ext cx="9001462" cy="1038688"/>
          </a:xfrm>
        </p:spPr>
        <p:txBody>
          <a:bodyPr>
            <a:normAutofit/>
          </a:bodyPr>
          <a:lstStyle/>
          <a:p>
            <a:r>
              <a:rPr lang="en-US" sz="6000" dirty="0"/>
              <a:t>Data analytics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1015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9C52A-6CE8-90F0-3034-9238EF952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8160"/>
          <a:stretch>
            <a:fillRect/>
          </a:stretch>
        </p:blipFill>
        <p:spPr>
          <a:xfrm>
            <a:off x="913796" y="319596"/>
            <a:ext cx="10431866" cy="59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2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A6461D-D2B3-025E-9A5A-E74636DF8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3" y="239696"/>
            <a:ext cx="10724225" cy="6214370"/>
          </a:xfrm>
        </p:spPr>
      </p:pic>
    </p:spTree>
    <p:extLst>
      <p:ext uri="{BB962C8B-B14F-4D97-AF65-F5344CB8AC3E}">
        <p14:creationId xmlns:p14="http://schemas.microsoft.com/office/powerpoint/2010/main" val="428942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7776F-617F-2699-A3B4-48F973EFA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2" y="266330"/>
            <a:ext cx="10972800" cy="6249879"/>
          </a:xfrm>
        </p:spPr>
      </p:pic>
    </p:spTree>
    <p:extLst>
      <p:ext uri="{BB962C8B-B14F-4D97-AF65-F5344CB8AC3E}">
        <p14:creationId xmlns:p14="http://schemas.microsoft.com/office/powerpoint/2010/main" val="327122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66E39-B94D-DC3B-28B9-AD7824232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1" y="239698"/>
            <a:ext cx="11390051" cy="6223246"/>
          </a:xfrm>
        </p:spPr>
      </p:pic>
    </p:spTree>
    <p:extLst>
      <p:ext uri="{BB962C8B-B14F-4D97-AF65-F5344CB8AC3E}">
        <p14:creationId xmlns:p14="http://schemas.microsoft.com/office/powerpoint/2010/main" val="380688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240E78-E40A-C7F5-9284-D1563423E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8" y="328475"/>
            <a:ext cx="11327907" cy="6374167"/>
          </a:xfrm>
        </p:spPr>
      </p:pic>
    </p:spTree>
    <p:extLst>
      <p:ext uri="{BB962C8B-B14F-4D97-AF65-F5344CB8AC3E}">
        <p14:creationId xmlns:p14="http://schemas.microsoft.com/office/powerpoint/2010/main" val="123614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1270CA-758D-A0BD-F176-5770F2EF1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-130"/>
          <a:stretch>
            <a:fillRect/>
          </a:stretch>
        </p:blipFill>
        <p:spPr>
          <a:xfrm>
            <a:off x="213064" y="221942"/>
            <a:ext cx="11594237" cy="62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78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93</TotalTime>
  <Words>5</Words>
  <Application>Microsoft Office PowerPoint</Application>
  <PresentationFormat>Widescreen</PresentationFormat>
  <Paragraphs>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Data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Mathavan G</dc:creator>
  <cp:lastModifiedBy>Mathavan G</cp:lastModifiedBy>
  <cp:revision>6</cp:revision>
  <dcterms:created xsi:type="dcterms:W3CDTF">2025-09-10T10:16:50Z</dcterms:created>
  <dcterms:modified xsi:type="dcterms:W3CDTF">2025-09-10T11:49:59Z</dcterms:modified>
</cp:coreProperties>
</file>