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E02-6C40-4798-8ADD-E3CE97C91EA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631-8C95-405B-BAB6-077EC582A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46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E02-6C40-4798-8ADD-E3CE97C91EA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631-8C95-405B-BAB6-077EC582A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9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35EDE02-6C40-4798-8ADD-E3CE97C91EA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A490631-8C95-405B-BAB6-077EC582A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9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E02-6C40-4798-8ADD-E3CE97C91EA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631-8C95-405B-BAB6-077EC582A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1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5EDE02-6C40-4798-8ADD-E3CE97C91EA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490631-8C95-405B-BAB6-077EC582A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86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E02-6C40-4798-8ADD-E3CE97C91EA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631-8C95-405B-BAB6-077EC582A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31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E02-6C40-4798-8ADD-E3CE97C91EA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631-8C95-405B-BAB6-077EC582A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84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E02-6C40-4798-8ADD-E3CE97C91EA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631-8C95-405B-BAB6-077EC582A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69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E02-6C40-4798-8ADD-E3CE97C91EA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631-8C95-405B-BAB6-077EC582A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E02-6C40-4798-8ADD-E3CE97C91EA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631-8C95-405B-BAB6-077EC582A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18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E02-6C40-4798-8ADD-E3CE97C91EA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0631-8C95-405B-BAB6-077EC582A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0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35EDE02-6C40-4798-8ADD-E3CE97C91EA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A490631-8C95-405B-BAB6-077EC582A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70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FBD4-0BC5-721A-657F-CBE0D3362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Northwind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85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5011-B450-06EA-C724-DE24BDBB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is the reporting structure among employees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AE61D-BF7D-589B-2703-73E620A26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8" y="2059620"/>
            <a:ext cx="9784081" cy="4514204"/>
          </a:xfrm>
        </p:spPr>
      </p:pic>
    </p:spTree>
    <p:extLst>
      <p:ext uri="{BB962C8B-B14F-4D97-AF65-F5344CB8AC3E}">
        <p14:creationId xmlns:p14="http://schemas.microsoft.com/office/powerpoint/2010/main" val="365594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BC02-5F26-904A-C86E-AF035FED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Which products have the highest sales volume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37DCA-78F3-0985-6852-C70DA1B14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011363"/>
            <a:ext cx="9784080" cy="4562461"/>
          </a:xfrm>
        </p:spPr>
      </p:pic>
    </p:spTree>
    <p:extLst>
      <p:ext uri="{BB962C8B-B14F-4D97-AF65-F5344CB8AC3E}">
        <p14:creationId xmlns:p14="http://schemas.microsoft.com/office/powerpoint/2010/main" val="296246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E090-3B59-FB1F-6156-E1ED531B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does the sales volume vary across different product categories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2CA01-FC3F-BA7F-EA19-498C78119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7" y="2082384"/>
            <a:ext cx="9784081" cy="4206875"/>
          </a:xfrm>
        </p:spPr>
      </p:pic>
    </p:spTree>
    <p:extLst>
      <p:ext uri="{BB962C8B-B14F-4D97-AF65-F5344CB8AC3E}">
        <p14:creationId xmlns:p14="http://schemas.microsoft.com/office/powerpoint/2010/main" val="253644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563F-5C5B-156F-FBE8-724A241D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Can we visualize the pricing distribution of products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397E26-26AA-8A50-7707-7088F2639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112885"/>
            <a:ext cx="9784080" cy="4279037"/>
          </a:xfrm>
        </p:spPr>
      </p:pic>
    </p:spTree>
    <p:extLst>
      <p:ext uri="{BB962C8B-B14F-4D97-AF65-F5344CB8AC3E}">
        <p14:creationId xmlns:p14="http://schemas.microsoft.com/office/powerpoint/2010/main" val="15150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31F3-6627-CC62-43C4-163B4DB6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How many products are supplied by each supplier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658D3C-3D4D-ECB7-A28C-65924071B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121764"/>
            <a:ext cx="9707737" cy="4291784"/>
          </a:xfrm>
        </p:spPr>
      </p:pic>
    </p:spTree>
    <p:extLst>
      <p:ext uri="{BB962C8B-B14F-4D97-AF65-F5344CB8AC3E}">
        <p14:creationId xmlns:p14="http://schemas.microsoft.com/office/powerpoint/2010/main" val="13283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908C-D776-BC45-55D2-FA336213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How does product pricing vary across different suppliers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0DC39-71F5-628C-46BC-F7C968357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7" y="2166151"/>
            <a:ext cx="9784081" cy="4323426"/>
          </a:xfrm>
        </p:spPr>
      </p:pic>
    </p:spTree>
    <p:extLst>
      <p:ext uri="{BB962C8B-B14F-4D97-AF65-F5344CB8AC3E}">
        <p14:creationId xmlns:p14="http://schemas.microsoft.com/office/powerpoint/2010/main" val="411893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0D15-D8DD-FAA8-5B6E-04A264F0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is the geographical distribution of suppliers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D5223-ADA8-2531-94F4-9FDCF7C7B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7" y="2095130"/>
            <a:ext cx="9784081" cy="4478694"/>
          </a:xfrm>
        </p:spPr>
      </p:pic>
    </p:spTree>
    <p:extLst>
      <p:ext uri="{BB962C8B-B14F-4D97-AF65-F5344CB8AC3E}">
        <p14:creationId xmlns:p14="http://schemas.microsoft.com/office/powerpoint/2010/main" val="106270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A083-80BE-2B5A-E77A-46B6BDEE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377300"/>
            <a:ext cx="9784080" cy="136236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How does customer distribution vary across different countries or cities? </a:t>
            </a:r>
            <a:br>
              <a:rPr lang="en-US" sz="3600" dirty="0"/>
            </a:b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23ECC-DC9C-6CF4-1D13-A9ABF26B5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130641"/>
            <a:ext cx="9784080" cy="4350058"/>
          </a:xfrm>
        </p:spPr>
      </p:pic>
    </p:spTree>
    <p:extLst>
      <p:ext uri="{BB962C8B-B14F-4D97-AF65-F5344CB8AC3E}">
        <p14:creationId xmlns:p14="http://schemas.microsoft.com/office/powerpoint/2010/main" val="296525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EADD-1FD9-397B-E456-0BA73A58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is the trend in customer orders over time? 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B218B-E0E2-C3F5-6036-E6108C0E2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104007"/>
            <a:ext cx="9784080" cy="4469817"/>
          </a:xfrm>
        </p:spPr>
      </p:pic>
    </p:spTree>
    <p:extLst>
      <p:ext uri="{BB962C8B-B14F-4D97-AF65-F5344CB8AC3E}">
        <p14:creationId xmlns:p14="http://schemas.microsoft.com/office/powerpoint/2010/main" val="340143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7477-5FB5-35B5-0E2B-04536535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the distribution of customers by Contact Title or Region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2E1D1-F0B0-5E2F-6B41-5B2CEE4CD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8" y="2068495"/>
            <a:ext cx="9784081" cy="4545367"/>
          </a:xfrm>
        </p:spPr>
      </p:pic>
    </p:spTree>
    <p:extLst>
      <p:ext uri="{BB962C8B-B14F-4D97-AF65-F5344CB8AC3E}">
        <p14:creationId xmlns:p14="http://schemas.microsoft.com/office/powerpoint/2010/main" val="281293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3128-602B-DF86-7871-AF68A036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How does order volume change over time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135548-F2DE-7EED-3B2F-2D26D71AD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31" b="-1043"/>
          <a:stretch>
            <a:fillRect/>
          </a:stretch>
        </p:blipFill>
        <p:spPr>
          <a:xfrm>
            <a:off x="1202917" y="2077374"/>
            <a:ext cx="9784081" cy="4496449"/>
          </a:xfrm>
        </p:spPr>
      </p:pic>
    </p:spTree>
    <p:extLst>
      <p:ext uri="{BB962C8B-B14F-4D97-AF65-F5344CB8AC3E}">
        <p14:creationId xmlns:p14="http://schemas.microsoft.com/office/powerpoint/2010/main" val="365046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F0E8-DE62-82AA-B8B2-FF38E473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is the distribution of order values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0257A-8063-258D-6073-2E74A7417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011363"/>
            <a:ext cx="9784080" cy="4562461"/>
          </a:xfrm>
        </p:spPr>
      </p:pic>
    </p:spTree>
    <p:extLst>
      <p:ext uri="{BB962C8B-B14F-4D97-AF65-F5344CB8AC3E}">
        <p14:creationId xmlns:p14="http://schemas.microsoft.com/office/powerpoint/2010/main" val="327053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17B8-AF23-282F-6BA1-291F037D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is the average order shipping duration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0D399-F4DE-60D0-3A50-2096B88E6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024109"/>
            <a:ext cx="9784080" cy="4549715"/>
          </a:xfrm>
        </p:spPr>
      </p:pic>
    </p:spTree>
    <p:extLst>
      <p:ext uri="{BB962C8B-B14F-4D97-AF65-F5344CB8AC3E}">
        <p14:creationId xmlns:p14="http://schemas.microsoft.com/office/powerpoint/2010/main" val="168966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C02F-E95D-94DE-3DFB-8F1203B5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is the count of employees by job title or region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CDA39-AC64-F578-2A53-1B07B0451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011363"/>
            <a:ext cx="9784080" cy="4562461"/>
          </a:xfrm>
        </p:spPr>
      </p:pic>
    </p:spTree>
    <p:extLst>
      <p:ext uri="{BB962C8B-B14F-4D97-AF65-F5344CB8AC3E}">
        <p14:creationId xmlns:p14="http://schemas.microsoft.com/office/powerpoint/2010/main" val="371095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A198-38B2-E011-62D9-15BADD80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is the distribution of employee tenure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29C64C-DC62-6022-840C-EF01EFB2A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8" y="2112885"/>
            <a:ext cx="9784081" cy="4367814"/>
          </a:xfrm>
        </p:spPr>
      </p:pic>
    </p:spTree>
    <p:extLst>
      <p:ext uri="{BB962C8B-B14F-4D97-AF65-F5344CB8AC3E}">
        <p14:creationId xmlns:p14="http://schemas.microsoft.com/office/powerpoint/2010/main" val="2058704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84</TotalTime>
  <Words>129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Corbel</vt:lpstr>
      <vt:lpstr>Wingdings</vt:lpstr>
      <vt:lpstr>Banded</vt:lpstr>
      <vt:lpstr>Northwind sales</vt:lpstr>
      <vt:lpstr>How does customer distribution vary across different countries or cities?  </vt:lpstr>
      <vt:lpstr>What is the trend in customer orders over time? </vt:lpstr>
      <vt:lpstr>What is the distribution of customers by Contact Title or Region</vt:lpstr>
      <vt:lpstr>How does order volume change over time</vt:lpstr>
      <vt:lpstr>What is the distribution of order values</vt:lpstr>
      <vt:lpstr>What is the average order shipping duration</vt:lpstr>
      <vt:lpstr>What is the count of employees by job title or region</vt:lpstr>
      <vt:lpstr>What is the distribution of employee tenure</vt:lpstr>
      <vt:lpstr>What is the reporting structure among employees</vt:lpstr>
      <vt:lpstr>Which products have the highest sales volume</vt:lpstr>
      <vt:lpstr>How does the sales volume vary across different product categories</vt:lpstr>
      <vt:lpstr>Can we visualize the pricing distribution of products</vt:lpstr>
      <vt:lpstr>How many products are supplied by each supplier</vt:lpstr>
      <vt:lpstr>How does product pricing vary across different suppliers</vt:lpstr>
      <vt:lpstr>What is the geographical distribution of suppliers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Mathavan G</dc:creator>
  <cp:lastModifiedBy>Mathavan G</cp:lastModifiedBy>
  <cp:revision>17</cp:revision>
  <dcterms:created xsi:type="dcterms:W3CDTF">2025-09-10T14:19:03Z</dcterms:created>
  <dcterms:modified xsi:type="dcterms:W3CDTF">2025-09-10T15:43:58Z</dcterms:modified>
</cp:coreProperties>
</file>