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7" r:id="rId8"/>
    <p:sldId id="273" r:id="rId9"/>
    <p:sldId id="274" r:id="rId10"/>
    <p:sldId id="275" r:id="rId11"/>
    <p:sldId id="276" r:id="rId12"/>
    <p:sldId id="263" r:id="rId13"/>
    <p:sldId id="264" r:id="rId14"/>
    <p:sldId id="265" r:id="rId15"/>
    <p:sldId id="26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1" clrIdx="0">
    <p:extLst>
      <p:ext uri="{19B8F6BF-5375-455C-9EA6-DF929625EA0E}">
        <p15:presenceInfo xmlns:p15="http://schemas.microsoft.com/office/powerpoint/2012/main" userId="eason shi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634" y="2172"/>
    <p:text>what to say:     Pretending you are a sports manager, one of your duties is to decide whether you want to keep a player. However, you can not hire whoever you want because you are broke.  so now you want to organize a new team with the lowest budget but also meets your standards.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6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a_ik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58D44-A15D-496A-AA37-E5D85781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846915" cy="821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54207-A749-4BF2-B29B-1DED38D9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81" y="5550218"/>
            <a:ext cx="9331692" cy="6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our objective function is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40CDC-E97A-4C52-AFAE-3DC9A41E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5" y="3068139"/>
            <a:ext cx="10730750" cy="13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B99C9-265F-4610-B85D-CD642891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77" y="3485311"/>
            <a:ext cx="8110791" cy="916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9E657-797E-4D13-A1D7-D40B9CBE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5500688"/>
            <a:ext cx="7575121" cy="8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model, we no longer describe the program as ILP. </a:t>
            </a:r>
          </a:p>
          <a:p>
            <a:r>
              <a:rPr lang="en-CA" dirty="0"/>
              <a:t>It is now a quadratic program that also utilizes integer and linear programming</a:t>
            </a:r>
          </a:p>
          <a:p>
            <a:r>
              <a:rPr lang="en-CA" dirty="0"/>
              <a:t>We are taking the square of the difference because it achieves a more realistic model. (same logic as residual, or/and error term)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0247-ECE2-46BD-81DB-EF11C2C8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39" y="4338094"/>
            <a:ext cx="7575121" cy="81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D6D77-D4A9-4DE7-952E-21A6EA01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53" y="5208385"/>
            <a:ext cx="8365356" cy="11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Mainly from the NBA website</a:t>
            </a:r>
          </a:p>
          <a:p>
            <a:r>
              <a:rPr lang="en-CA" dirty="0"/>
              <a:t>Includes statistics and salary of each players </a:t>
            </a:r>
          </a:p>
          <a:p>
            <a:r>
              <a:rPr lang="en-CA" dirty="0"/>
              <a:t>Using excel to do the cleaning the filtering first </a:t>
            </a:r>
          </a:p>
          <a:p>
            <a:r>
              <a:rPr lang="en-CA" dirty="0"/>
              <a:t>Filter out players who played less than 41 games yearly ??, and whose average playtime is less than 9 minutes per game. </a:t>
            </a:r>
          </a:p>
          <a:p>
            <a:r>
              <a:rPr lang="en-CA" dirty="0"/>
              <a:t>Using 2017 – 2018 season info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4966-6465-495B-B9AB-C8426483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8C7-2F3F-40BD-85D2-FEDCF8AB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don’t have any solid results yet</a:t>
            </a:r>
          </a:p>
          <a:p>
            <a:r>
              <a:rPr lang="en-CA" dirty="0"/>
              <a:t>We are still working on our program</a:t>
            </a:r>
          </a:p>
        </p:txBody>
      </p:sp>
    </p:spTree>
    <p:extLst>
      <p:ext uri="{BB962C8B-B14F-4D97-AF65-F5344CB8AC3E}">
        <p14:creationId xmlns:p14="http://schemas.microsoft.com/office/powerpoint/2010/main" val="1810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2976-3F5E-45A4-B05F-63E56644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7"/>
            <a:ext cx="10515600" cy="4687796"/>
          </a:xfrm>
        </p:spPr>
        <p:txBody>
          <a:bodyPr/>
          <a:lstStyle/>
          <a:p>
            <a:r>
              <a:rPr lang="en-CA" dirty="0"/>
              <a:t>Sports manger </a:t>
            </a:r>
          </a:p>
          <a:p>
            <a:r>
              <a:rPr lang="en-CA" dirty="0"/>
              <a:t>Duty</a:t>
            </a:r>
          </a:p>
          <a:p>
            <a:r>
              <a:rPr lang="en-CA" dirty="0"/>
              <a:t>Financial difficulties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1DBF-254E-4B46-9ADE-CB248C6B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 of 13 to 15 players </a:t>
            </a:r>
          </a:p>
          <a:p>
            <a:r>
              <a:rPr lang="en-CA" dirty="0"/>
              <a:t>The chosen players must combine to produce a higher performance(stats) than the previous champions</a:t>
            </a:r>
          </a:p>
          <a:p>
            <a:r>
              <a:rPr lang="en-CA" dirty="0"/>
              <a:t>Minimizing the cost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257-89C4-4E95-BCA4-3C950BD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is the total cost affected by the change in penalty cost parameter?  (will explain penalty cost later)</a:t>
            </a:r>
          </a:p>
          <a:p>
            <a:r>
              <a:rPr lang="en-CA" dirty="0"/>
              <a:t>If we allow the “3 points shots made” (3PM) constraint to be below the threshold of the requirement, what would happen to the team’s combination? How sensitive is it? </a:t>
            </a:r>
          </a:p>
          <a:p>
            <a:r>
              <a:rPr lang="en-CA" dirty="0"/>
              <a:t>What happens when we take the square of the penalty cost function? And what does the result mean?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a bin packing (covering) model. </a:t>
            </a:r>
          </a:p>
          <a:p>
            <a:r>
              <a:rPr lang="en-CA" dirty="0"/>
              <a:t>Each player has his own skillset and salary</a:t>
            </a:r>
          </a:p>
          <a:p>
            <a:r>
              <a:rPr lang="en-CA" dirty="0"/>
              <a:t>Integer Linear Program (ILP)</a:t>
            </a:r>
          </a:p>
          <a:p>
            <a:r>
              <a:rPr lang="en-CA" dirty="0"/>
              <a:t>N = # of players in the league </a:t>
            </a:r>
          </a:p>
          <a:p>
            <a:r>
              <a:rPr lang="en-CA" dirty="0"/>
              <a:t>M = total # of constraints </a:t>
            </a:r>
          </a:p>
          <a:p>
            <a:r>
              <a:rPr lang="en-CA" dirty="0"/>
              <a:t>X = binary variable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7" y="4959350"/>
            <a:ext cx="7934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 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Also, all of our constraints are written in the form of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0ED59-6907-4D45-82E7-E1EABC80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42" y="2984999"/>
            <a:ext cx="74699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8091-8272-484E-ACD2-87B4D67E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9CDB-D98B-4D93-B679-C5910912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what is the meaning of the penalty cost function? </a:t>
            </a:r>
          </a:p>
          <a:p>
            <a:r>
              <a:rPr lang="en-CA" dirty="0"/>
              <a:t>For example, the requirement for grad school is to have least 80% average grades. However you have 79% with excellent work experience and recommendations from your mangers, does that mean you will be  eliminated? </a:t>
            </a:r>
          </a:p>
          <a:p>
            <a:r>
              <a:rPr lang="en-CA" dirty="0"/>
              <a:t>Maybe not…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33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562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Creating a Championship Winning NBA Team </vt:lpstr>
      <vt:lpstr>What do we mean? </vt:lpstr>
      <vt:lpstr>Overview </vt:lpstr>
      <vt:lpstr>Specific Questions </vt:lpstr>
      <vt:lpstr>Basic Model </vt:lpstr>
      <vt:lpstr>Basic Model Cont. </vt:lpstr>
      <vt:lpstr>Basic Model Cont. </vt:lpstr>
      <vt:lpstr>Basic Model Cont. </vt:lpstr>
      <vt:lpstr>Basic Model Cont. </vt:lpstr>
      <vt:lpstr>Basic Model Cont. </vt:lpstr>
      <vt:lpstr>Basic Model Cont. </vt:lpstr>
      <vt:lpstr>Advanced Model </vt:lpstr>
      <vt:lpstr>Advanced Model Cont. </vt:lpstr>
      <vt:lpstr>Complex Model </vt:lpstr>
      <vt:lpstr>Data </vt:lpstr>
      <vt:lpstr>Current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</dc:title>
  <dc:creator>eason shih</dc:creator>
  <cp:lastModifiedBy>eason shih</cp:lastModifiedBy>
  <cp:revision>24</cp:revision>
  <dcterms:created xsi:type="dcterms:W3CDTF">2018-11-15T07:12:25Z</dcterms:created>
  <dcterms:modified xsi:type="dcterms:W3CDTF">2018-11-19T21:18:33Z</dcterms:modified>
</cp:coreProperties>
</file>