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81" r:id="rId8"/>
    <p:sldId id="262" r:id="rId9"/>
    <p:sldId id="277" r:id="rId10"/>
    <p:sldId id="282" r:id="rId11"/>
    <p:sldId id="273" r:id="rId12"/>
    <p:sldId id="275" r:id="rId13"/>
    <p:sldId id="276" r:id="rId14"/>
    <p:sldId id="263" r:id="rId15"/>
    <p:sldId id="264" r:id="rId16"/>
    <p:sldId id="265" r:id="rId17"/>
    <p:sldId id="26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3" clrIdx="0">
    <p:extLst>
      <p:ext uri="{19B8F6BF-5375-455C-9EA6-DF929625EA0E}">
        <p15:presenceInfo xmlns:p15="http://schemas.microsoft.com/office/powerpoint/2012/main" userId="eason shi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3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3213" y="1167"/>
    <p:text>what to say:     Pretending you are a sports manager, one of your duties is to decide whether you want to keep a player. However, you can not hire whoever you want because you are broke.  so now you want to organize a team with the lowest budget but also meets your standards.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23:38:02.717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1" dt="2018-11-26T16:37:22.540" idx="3">
    <p:pos x="10" y="146"/>
    <p:text>in reality, a nba team is built with 5 different positions.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F14DA-BB97-4FD0-8CD1-A2FB17AC250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4EF83E0-DB73-4D05-9C3A-C9A32A9FAA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Sports manger </a:t>
          </a:r>
          <a:r>
            <a:rPr lang="en-US"/>
            <a:t> </a:t>
          </a:r>
          <a:endParaRPr lang="en-US" dirty="0"/>
        </a:p>
      </dgm:t>
    </dgm:pt>
    <dgm:pt modelId="{42FDAAA4-6F00-469F-BA8A-1D3AE57F6350}" type="parTrans" cxnId="{25597FF5-1648-46CA-BA4E-AE95B02191D3}">
      <dgm:prSet/>
      <dgm:spPr/>
      <dgm:t>
        <a:bodyPr/>
        <a:lstStyle/>
        <a:p>
          <a:endParaRPr lang="en-US"/>
        </a:p>
      </dgm:t>
    </dgm:pt>
    <dgm:pt modelId="{5C70F203-52FD-4383-B435-437CD5BC9E1C}" type="sibTrans" cxnId="{25597FF5-1648-46CA-BA4E-AE95B02191D3}">
      <dgm:prSet/>
      <dgm:spPr/>
      <dgm:t>
        <a:bodyPr/>
        <a:lstStyle/>
        <a:p>
          <a:endParaRPr lang="en-US"/>
        </a:p>
      </dgm:t>
    </dgm:pt>
    <dgm:pt modelId="{A90B0436-898E-4BAC-82E7-213C3D9B6F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Duty</a:t>
          </a:r>
          <a:endParaRPr lang="en-US"/>
        </a:p>
      </dgm:t>
    </dgm:pt>
    <dgm:pt modelId="{FE93D8B2-ECC2-49AD-8C73-8DE5997227DE}" type="parTrans" cxnId="{F5E3F73C-9AC8-40E7-8951-11984A9C47FF}">
      <dgm:prSet/>
      <dgm:spPr/>
      <dgm:t>
        <a:bodyPr/>
        <a:lstStyle/>
        <a:p>
          <a:endParaRPr lang="en-US"/>
        </a:p>
      </dgm:t>
    </dgm:pt>
    <dgm:pt modelId="{6CFAC833-D717-424E-9CCE-8B87A226B625}" type="sibTrans" cxnId="{F5E3F73C-9AC8-40E7-8951-11984A9C47FF}">
      <dgm:prSet/>
      <dgm:spPr/>
      <dgm:t>
        <a:bodyPr/>
        <a:lstStyle/>
        <a:p>
          <a:endParaRPr lang="en-US"/>
        </a:p>
      </dgm:t>
    </dgm:pt>
    <dgm:pt modelId="{F1B62A2E-22B9-4C70-9588-37D283A48A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Financial difficulties </a:t>
          </a:r>
          <a:endParaRPr lang="en-US"/>
        </a:p>
      </dgm:t>
    </dgm:pt>
    <dgm:pt modelId="{BB6F56F0-C772-43EA-A8D6-2C248F3100A7}" type="parTrans" cxnId="{F2533AA9-786C-499F-8F29-8EE6F687B529}">
      <dgm:prSet/>
      <dgm:spPr/>
      <dgm:t>
        <a:bodyPr/>
        <a:lstStyle/>
        <a:p>
          <a:endParaRPr lang="en-US"/>
        </a:p>
      </dgm:t>
    </dgm:pt>
    <dgm:pt modelId="{45B8C175-7604-403A-94C2-18E45CBF2D2F}" type="sibTrans" cxnId="{F2533AA9-786C-499F-8F29-8EE6F687B529}">
      <dgm:prSet/>
      <dgm:spPr/>
      <dgm:t>
        <a:bodyPr/>
        <a:lstStyle/>
        <a:p>
          <a:endParaRPr lang="en-US"/>
        </a:p>
      </dgm:t>
    </dgm:pt>
    <dgm:pt modelId="{978C6A3B-35C6-4180-8307-24A89EA2BF1D}" type="pres">
      <dgm:prSet presAssocID="{D8DF14DA-BB97-4FD0-8CD1-A2FB17AC2503}" presName="root" presStyleCnt="0">
        <dgm:presLayoutVars>
          <dgm:dir/>
          <dgm:resizeHandles val="exact"/>
        </dgm:presLayoutVars>
      </dgm:prSet>
      <dgm:spPr/>
    </dgm:pt>
    <dgm:pt modelId="{BC543640-8027-42DE-8ED0-2A654EE110A8}" type="pres">
      <dgm:prSet presAssocID="{74EF83E0-DB73-4D05-9C3A-C9A32A9FAAD6}" presName="compNode" presStyleCnt="0"/>
      <dgm:spPr/>
    </dgm:pt>
    <dgm:pt modelId="{5F9CD013-7FF8-41B3-9648-A71EFDF499F9}" type="pres">
      <dgm:prSet presAssocID="{74EF83E0-DB73-4D05-9C3A-C9A32A9FAAD6}" presName="iconBgRect" presStyleLbl="bgShp" presStyleIdx="0" presStyleCnt="3"/>
      <dgm:spPr/>
    </dgm:pt>
    <dgm:pt modelId="{0A86F1B8-54B5-4B91-9307-CAA360A64D1C}" type="pres">
      <dgm:prSet presAssocID="{74EF83E0-DB73-4D05-9C3A-C9A32A9FAA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361128D9-EC35-4BF7-B554-7573AE4461B7}" type="pres">
      <dgm:prSet presAssocID="{74EF83E0-DB73-4D05-9C3A-C9A32A9FAAD6}" presName="spaceRect" presStyleCnt="0"/>
      <dgm:spPr/>
    </dgm:pt>
    <dgm:pt modelId="{4E1CD0F0-844B-4D28-B6E7-736AC93551DB}" type="pres">
      <dgm:prSet presAssocID="{74EF83E0-DB73-4D05-9C3A-C9A32A9FAAD6}" presName="textRect" presStyleLbl="revTx" presStyleIdx="0" presStyleCnt="3">
        <dgm:presLayoutVars>
          <dgm:chMax val="1"/>
          <dgm:chPref val="1"/>
        </dgm:presLayoutVars>
      </dgm:prSet>
      <dgm:spPr/>
    </dgm:pt>
    <dgm:pt modelId="{7E8968ED-720A-4C36-A9F8-B2C3701044AB}" type="pres">
      <dgm:prSet presAssocID="{5C70F203-52FD-4383-B435-437CD5BC9E1C}" presName="sibTrans" presStyleCnt="0"/>
      <dgm:spPr/>
    </dgm:pt>
    <dgm:pt modelId="{7728BEDB-8B85-4A1D-BA94-0FDC1DBB5FDD}" type="pres">
      <dgm:prSet presAssocID="{A90B0436-898E-4BAC-82E7-213C3D9B6F12}" presName="compNode" presStyleCnt="0"/>
      <dgm:spPr/>
    </dgm:pt>
    <dgm:pt modelId="{F41732F7-11DA-49DD-9C9C-B03627985873}" type="pres">
      <dgm:prSet presAssocID="{A90B0436-898E-4BAC-82E7-213C3D9B6F12}" presName="iconBgRect" presStyleLbl="bgShp" presStyleIdx="1" presStyleCnt="3"/>
      <dgm:spPr/>
    </dgm:pt>
    <dgm:pt modelId="{F79594FA-FE73-40BE-A593-1CAFE80CFD88}" type="pres">
      <dgm:prSet presAssocID="{A90B0436-898E-4BAC-82E7-213C3D9B6F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5D00BE5-8749-4ACD-ACB2-2017CB072492}" type="pres">
      <dgm:prSet presAssocID="{A90B0436-898E-4BAC-82E7-213C3D9B6F12}" presName="spaceRect" presStyleCnt="0"/>
      <dgm:spPr/>
    </dgm:pt>
    <dgm:pt modelId="{9D5BEA23-D0FB-4727-B088-FC49DF88898A}" type="pres">
      <dgm:prSet presAssocID="{A90B0436-898E-4BAC-82E7-213C3D9B6F12}" presName="textRect" presStyleLbl="revTx" presStyleIdx="1" presStyleCnt="3">
        <dgm:presLayoutVars>
          <dgm:chMax val="1"/>
          <dgm:chPref val="1"/>
        </dgm:presLayoutVars>
      </dgm:prSet>
      <dgm:spPr/>
    </dgm:pt>
    <dgm:pt modelId="{F732BDCB-EBD7-42D5-9DB4-71D3E3EDA2CE}" type="pres">
      <dgm:prSet presAssocID="{6CFAC833-D717-424E-9CCE-8B87A226B625}" presName="sibTrans" presStyleCnt="0"/>
      <dgm:spPr/>
    </dgm:pt>
    <dgm:pt modelId="{880BDA10-ECFB-40A1-8C24-5E1108FD462E}" type="pres">
      <dgm:prSet presAssocID="{F1B62A2E-22B9-4C70-9588-37D283A48AB9}" presName="compNode" presStyleCnt="0"/>
      <dgm:spPr/>
    </dgm:pt>
    <dgm:pt modelId="{BB4066FD-4E83-4010-96FD-ACEEE7A9B754}" type="pres">
      <dgm:prSet presAssocID="{F1B62A2E-22B9-4C70-9588-37D283A48AB9}" presName="iconBgRect" presStyleLbl="bgShp" presStyleIdx="2" presStyleCnt="3"/>
      <dgm:spPr/>
    </dgm:pt>
    <dgm:pt modelId="{7EB317A3-B49D-4F00-8384-97D4F2935626}" type="pres">
      <dgm:prSet presAssocID="{F1B62A2E-22B9-4C70-9588-37D283A48A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45A0FFC8-F1AD-4444-BF79-884DCD29E3B6}" type="pres">
      <dgm:prSet presAssocID="{F1B62A2E-22B9-4C70-9588-37D283A48AB9}" presName="spaceRect" presStyleCnt="0"/>
      <dgm:spPr/>
    </dgm:pt>
    <dgm:pt modelId="{C939A664-B7CE-44FB-82D0-6A7C2F014AB5}" type="pres">
      <dgm:prSet presAssocID="{F1B62A2E-22B9-4C70-9588-37D283A48A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E0E27-5AB4-4C97-B293-C0FF349F4680}" type="presOf" srcId="{74EF83E0-DB73-4D05-9C3A-C9A32A9FAAD6}" destId="{4E1CD0F0-844B-4D28-B6E7-736AC93551DB}" srcOrd="0" destOrd="0" presId="urn:microsoft.com/office/officeart/2018/5/layout/IconCircleLabelList"/>
    <dgm:cxn modelId="{F5E3F73C-9AC8-40E7-8951-11984A9C47FF}" srcId="{D8DF14DA-BB97-4FD0-8CD1-A2FB17AC2503}" destId="{A90B0436-898E-4BAC-82E7-213C3D9B6F12}" srcOrd="1" destOrd="0" parTransId="{FE93D8B2-ECC2-49AD-8C73-8DE5997227DE}" sibTransId="{6CFAC833-D717-424E-9CCE-8B87A226B625}"/>
    <dgm:cxn modelId="{93BBB8A1-E70A-4627-BAC1-D674783FC46D}" type="presOf" srcId="{D8DF14DA-BB97-4FD0-8CD1-A2FB17AC2503}" destId="{978C6A3B-35C6-4180-8307-24A89EA2BF1D}" srcOrd="0" destOrd="0" presId="urn:microsoft.com/office/officeart/2018/5/layout/IconCircleLabelList"/>
    <dgm:cxn modelId="{F2533AA9-786C-499F-8F29-8EE6F687B529}" srcId="{D8DF14DA-BB97-4FD0-8CD1-A2FB17AC2503}" destId="{F1B62A2E-22B9-4C70-9588-37D283A48AB9}" srcOrd="2" destOrd="0" parTransId="{BB6F56F0-C772-43EA-A8D6-2C248F3100A7}" sibTransId="{45B8C175-7604-403A-94C2-18E45CBF2D2F}"/>
    <dgm:cxn modelId="{54D863BF-15D8-411F-8CB9-257675EF27C2}" type="presOf" srcId="{F1B62A2E-22B9-4C70-9588-37D283A48AB9}" destId="{C939A664-B7CE-44FB-82D0-6A7C2F014AB5}" srcOrd="0" destOrd="0" presId="urn:microsoft.com/office/officeart/2018/5/layout/IconCircleLabelList"/>
    <dgm:cxn modelId="{CFEDD8EB-6223-47D6-8F52-D56602077746}" type="presOf" srcId="{A90B0436-898E-4BAC-82E7-213C3D9B6F12}" destId="{9D5BEA23-D0FB-4727-B088-FC49DF88898A}" srcOrd="0" destOrd="0" presId="urn:microsoft.com/office/officeart/2018/5/layout/IconCircleLabelList"/>
    <dgm:cxn modelId="{25597FF5-1648-46CA-BA4E-AE95B02191D3}" srcId="{D8DF14DA-BB97-4FD0-8CD1-A2FB17AC2503}" destId="{74EF83E0-DB73-4D05-9C3A-C9A32A9FAAD6}" srcOrd="0" destOrd="0" parTransId="{42FDAAA4-6F00-469F-BA8A-1D3AE57F6350}" sibTransId="{5C70F203-52FD-4383-B435-437CD5BC9E1C}"/>
    <dgm:cxn modelId="{A3C6B841-8099-4287-9BF4-C8B735F2B896}" type="presParOf" srcId="{978C6A3B-35C6-4180-8307-24A89EA2BF1D}" destId="{BC543640-8027-42DE-8ED0-2A654EE110A8}" srcOrd="0" destOrd="0" presId="urn:microsoft.com/office/officeart/2018/5/layout/IconCircleLabelList"/>
    <dgm:cxn modelId="{60CCD53B-45F5-443F-B8B0-7FA6886441EB}" type="presParOf" srcId="{BC543640-8027-42DE-8ED0-2A654EE110A8}" destId="{5F9CD013-7FF8-41B3-9648-A71EFDF499F9}" srcOrd="0" destOrd="0" presId="urn:microsoft.com/office/officeart/2018/5/layout/IconCircleLabelList"/>
    <dgm:cxn modelId="{93E84B09-7B74-4CE2-AC17-D23DD648CE26}" type="presParOf" srcId="{BC543640-8027-42DE-8ED0-2A654EE110A8}" destId="{0A86F1B8-54B5-4B91-9307-CAA360A64D1C}" srcOrd="1" destOrd="0" presId="urn:microsoft.com/office/officeart/2018/5/layout/IconCircleLabelList"/>
    <dgm:cxn modelId="{442C6928-49F8-4280-BFA9-E86DB8F84890}" type="presParOf" srcId="{BC543640-8027-42DE-8ED0-2A654EE110A8}" destId="{361128D9-EC35-4BF7-B554-7573AE4461B7}" srcOrd="2" destOrd="0" presId="urn:microsoft.com/office/officeart/2018/5/layout/IconCircleLabelList"/>
    <dgm:cxn modelId="{40D395A3-CA72-4B0B-9C1B-E5BD1A559949}" type="presParOf" srcId="{BC543640-8027-42DE-8ED0-2A654EE110A8}" destId="{4E1CD0F0-844B-4D28-B6E7-736AC93551DB}" srcOrd="3" destOrd="0" presId="urn:microsoft.com/office/officeart/2018/5/layout/IconCircleLabelList"/>
    <dgm:cxn modelId="{2475EAF1-E593-4E8A-9C4A-B52C52938B08}" type="presParOf" srcId="{978C6A3B-35C6-4180-8307-24A89EA2BF1D}" destId="{7E8968ED-720A-4C36-A9F8-B2C3701044AB}" srcOrd="1" destOrd="0" presId="urn:microsoft.com/office/officeart/2018/5/layout/IconCircleLabelList"/>
    <dgm:cxn modelId="{F69104A2-0095-4294-8786-6B2FD4B48BE9}" type="presParOf" srcId="{978C6A3B-35C6-4180-8307-24A89EA2BF1D}" destId="{7728BEDB-8B85-4A1D-BA94-0FDC1DBB5FDD}" srcOrd="2" destOrd="0" presId="urn:microsoft.com/office/officeart/2018/5/layout/IconCircleLabelList"/>
    <dgm:cxn modelId="{4A3A86D7-3C7E-412A-9A24-4DBBFDE7ECF0}" type="presParOf" srcId="{7728BEDB-8B85-4A1D-BA94-0FDC1DBB5FDD}" destId="{F41732F7-11DA-49DD-9C9C-B03627985873}" srcOrd="0" destOrd="0" presId="urn:microsoft.com/office/officeart/2018/5/layout/IconCircleLabelList"/>
    <dgm:cxn modelId="{133A0C69-4B4A-4431-A152-090C61BF63AD}" type="presParOf" srcId="{7728BEDB-8B85-4A1D-BA94-0FDC1DBB5FDD}" destId="{F79594FA-FE73-40BE-A593-1CAFE80CFD88}" srcOrd="1" destOrd="0" presId="urn:microsoft.com/office/officeart/2018/5/layout/IconCircleLabelList"/>
    <dgm:cxn modelId="{A602FB2F-B3AA-4D6D-99BB-D6E14A7DE58C}" type="presParOf" srcId="{7728BEDB-8B85-4A1D-BA94-0FDC1DBB5FDD}" destId="{05D00BE5-8749-4ACD-ACB2-2017CB072492}" srcOrd="2" destOrd="0" presId="urn:microsoft.com/office/officeart/2018/5/layout/IconCircleLabelList"/>
    <dgm:cxn modelId="{5BC9BF2B-6216-47A4-904F-250023CC5266}" type="presParOf" srcId="{7728BEDB-8B85-4A1D-BA94-0FDC1DBB5FDD}" destId="{9D5BEA23-D0FB-4727-B088-FC49DF88898A}" srcOrd="3" destOrd="0" presId="urn:microsoft.com/office/officeart/2018/5/layout/IconCircleLabelList"/>
    <dgm:cxn modelId="{7867765A-B240-46EA-9B2F-A707710C4E9B}" type="presParOf" srcId="{978C6A3B-35C6-4180-8307-24A89EA2BF1D}" destId="{F732BDCB-EBD7-42D5-9DB4-71D3E3EDA2CE}" srcOrd="3" destOrd="0" presId="urn:microsoft.com/office/officeart/2018/5/layout/IconCircleLabelList"/>
    <dgm:cxn modelId="{4D719189-A569-4742-9D5B-78FF2AB79C68}" type="presParOf" srcId="{978C6A3B-35C6-4180-8307-24A89EA2BF1D}" destId="{880BDA10-ECFB-40A1-8C24-5E1108FD462E}" srcOrd="4" destOrd="0" presId="urn:microsoft.com/office/officeart/2018/5/layout/IconCircleLabelList"/>
    <dgm:cxn modelId="{5BBC72CA-DA5B-41B5-8941-530AEACE57F6}" type="presParOf" srcId="{880BDA10-ECFB-40A1-8C24-5E1108FD462E}" destId="{BB4066FD-4E83-4010-96FD-ACEEE7A9B754}" srcOrd="0" destOrd="0" presId="urn:microsoft.com/office/officeart/2018/5/layout/IconCircleLabelList"/>
    <dgm:cxn modelId="{0526B564-E75F-480A-842A-4BB77473A836}" type="presParOf" srcId="{880BDA10-ECFB-40A1-8C24-5E1108FD462E}" destId="{7EB317A3-B49D-4F00-8384-97D4F2935626}" srcOrd="1" destOrd="0" presId="urn:microsoft.com/office/officeart/2018/5/layout/IconCircleLabelList"/>
    <dgm:cxn modelId="{0B30466B-DDA4-4AA0-B329-7EC3A0456BE8}" type="presParOf" srcId="{880BDA10-ECFB-40A1-8C24-5E1108FD462E}" destId="{45A0FFC8-F1AD-4444-BF79-884DCD29E3B6}" srcOrd="2" destOrd="0" presId="urn:microsoft.com/office/officeart/2018/5/layout/IconCircleLabelList"/>
    <dgm:cxn modelId="{26725EDE-D754-43BD-A580-8C5F3805F0B5}" type="presParOf" srcId="{880BDA10-ECFB-40A1-8C24-5E1108FD462E}" destId="{C939A664-B7CE-44FB-82D0-6A7C2F014A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48E1C-C05F-4793-87DE-2764632D0A2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45F0FF6-02CE-4E2A-9D47-95D3BC64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of 13 to 15 players </a:t>
          </a:r>
          <a:endParaRPr lang="en-US"/>
        </a:p>
      </dgm:t>
    </dgm:pt>
    <dgm:pt modelId="{C4045FAA-38E8-4236-81A7-D1011B84CD26}" type="parTrans" cxnId="{0553FE53-C5AF-4B60-A2F6-3754F7FCFC28}">
      <dgm:prSet/>
      <dgm:spPr/>
      <dgm:t>
        <a:bodyPr/>
        <a:lstStyle/>
        <a:p>
          <a:endParaRPr lang="en-US"/>
        </a:p>
      </dgm:t>
    </dgm:pt>
    <dgm:pt modelId="{12CC7B0A-20D0-4CDD-988B-CC31E8AEF646}" type="sibTrans" cxnId="{0553FE53-C5AF-4B60-A2F6-3754F7FCFC28}">
      <dgm:prSet/>
      <dgm:spPr/>
      <dgm:t>
        <a:bodyPr/>
        <a:lstStyle/>
        <a:p>
          <a:endParaRPr lang="en-US"/>
        </a:p>
      </dgm:t>
    </dgm:pt>
    <dgm:pt modelId="{FB7117FE-538F-4686-9551-38671C8C0C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chosen players must combine to produce a higher performance(stats) than the previous champions</a:t>
          </a:r>
          <a:endParaRPr lang="en-US"/>
        </a:p>
      </dgm:t>
    </dgm:pt>
    <dgm:pt modelId="{87F40B90-FF59-4722-AB22-216604CA7409}" type="parTrans" cxnId="{F5CCABB4-4FFC-497C-8BD0-5E218742AA77}">
      <dgm:prSet/>
      <dgm:spPr/>
      <dgm:t>
        <a:bodyPr/>
        <a:lstStyle/>
        <a:p>
          <a:endParaRPr lang="en-US"/>
        </a:p>
      </dgm:t>
    </dgm:pt>
    <dgm:pt modelId="{C089D130-D96C-480D-A7EF-E003AAE9DB26}" type="sibTrans" cxnId="{F5CCABB4-4FFC-497C-8BD0-5E218742AA77}">
      <dgm:prSet/>
      <dgm:spPr/>
      <dgm:t>
        <a:bodyPr/>
        <a:lstStyle/>
        <a:p>
          <a:endParaRPr lang="en-US"/>
        </a:p>
      </dgm:t>
    </dgm:pt>
    <dgm:pt modelId="{20BCE6B2-94C7-4FAA-A0FD-48FB3806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Minimizing the cost</a:t>
          </a:r>
          <a:endParaRPr lang="en-US"/>
        </a:p>
      </dgm:t>
    </dgm:pt>
    <dgm:pt modelId="{37A7A8F9-E584-40B7-8A89-522B512906DE}" type="parTrans" cxnId="{2BD2E03C-0F65-4CDC-B62D-DD5F4DCCBCA8}">
      <dgm:prSet/>
      <dgm:spPr/>
      <dgm:t>
        <a:bodyPr/>
        <a:lstStyle/>
        <a:p>
          <a:endParaRPr lang="en-US"/>
        </a:p>
      </dgm:t>
    </dgm:pt>
    <dgm:pt modelId="{2AB20BFE-81A5-4F7C-8A85-4FB99CF0D927}" type="sibTrans" cxnId="{2BD2E03C-0F65-4CDC-B62D-DD5F4DCCBCA8}">
      <dgm:prSet/>
      <dgm:spPr/>
      <dgm:t>
        <a:bodyPr/>
        <a:lstStyle/>
        <a:p>
          <a:endParaRPr lang="en-US"/>
        </a:p>
      </dgm:t>
    </dgm:pt>
    <dgm:pt modelId="{4F895A78-369C-4133-8C60-BB8B2423496A}" type="pres">
      <dgm:prSet presAssocID="{0AA48E1C-C05F-4793-87DE-2764632D0A25}" presName="root" presStyleCnt="0">
        <dgm:presLayoutVars>
          <dgm:dir/>
          <dgm:resizeHandles val="exact"/>
        </dgm:presLayoutVars>
      </dgm:prSet>
      <dgm:spPr/>
    </dgm:pt>
    <dgm:pt modelId="{00019272-F706-457E-937D-EEB1377AF0F8}" type="pres">
      <dgm:prSet presAssocID="{C45F0FF6-02CE-4E2A-9D47-95D3BC64F102}" presName="compNode" presStyleCnt="0"/>
      <dgm:spPr/>
    </dgm:pt>
    <dgm:pt modelId="{53B362F0-4F07-4BF9-A90E-EF4A8DEE64B7}" type="pres">
      <dgm:prSet presAssocID="{C45F0FF6-02CE-4E2A-9D47-95D3BC64F102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30D2867E-6D57-4958-B6CF-2151EBEE163B}" type="pres">
      <dgm:prSet presAssocID="{C45F0FF6-02CE-4E2A-9D47-95D3BC64F102}" presName="spaceRect" presStyleCnt="0"/>
      <dgm:spPr/>
    </dgm:pt>
    <dgm:pt modelId="{32426902-A433-458A-9214-C727F4774633}" type="pres">
      <dgm:prSet presAssocID="{C45F0FF6-02CE-4E2A-9D47-95D3BC64F102}" presName="textRect" presStyleLbl="revTx" presStyleIdx="0" presStyleCnt="3">
        <dgm:presLayoutVars>
          <dgm:chMax val="1"/>
          <dgm:chPref val="1"/>
        </dgm:presLayoutVars>
      </dgm:prSet>
      <dgm:spPr/>
    </dgm:pt>
    <dgm:pt modelId="{BE79B2FB-28AE-44FC-A1D0-48ADA90BBB0F}" type="pres">
      <dgm:prSet presAssocID="{12CC7B0A-20D0-4CDD-988B-CC31E8AEF646}" presName="sibTrans" presStyleCnt="0"/>
      <dgm:spPr/>
    </dgm:pt>
    <dgm:pt modelId="{C031CC98-EE52-4EC6-9317-3EA3741A3D5D}" type="pres">
      <dgm:prSet presAssocID="{FB7117FE-538F-4686-9551-38671C8C0CD3}" presName="compNode" presStyleCnt="0"/>
      <dgm:spPr/>
    </dgm:pt>
    <dgm:pt modelId="{898ECA31-3172-4712-A6CD-995FD1D4B697}" type="pres">
      <dgm:prSet presAssocID="{FB7117FE-538F-4686-9551-38671C8C0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749E7D-9FB4-4DB1-A760-5DFD7067C9D4}" type="pres">
      <dgm:prSet presAssocID="{FB7117FE-538F-4686-9551-38671C8C0CD3}" presName="spaceRect" presStyleCnt="0"/>
      <dgm:spPr/>
    </dgm:pt>
    <dgm:pt modelId="{C978E3FB-E036-4C2E-A10A-4006D41EF8DE}" type="pres">
      <dgm:prSet presAssocID="{FB7117FE-538F-4686-9551-38671C8C0CD3}" presName="textRect" presStyleLbl="revTx" presStyleIdx="1" presStyleCnt="3">
        <dgm:presLayoutVars>
          <dgm:chMax val="1"/>
          <dgm:chPref val="1"/>
        </dgm:presLayoutVars>
      </dgm:prSet>
      <dgm:spPr/>
    </dgm:pt>
    <dgm:pt modelId="{BFB4DEAA-6302-490E-9287-B7700B76AA83}" type="pres">
      <dgm:prSet presAssocID="{C089D130-D96C-480D-A7EF-E003AAE9DB26}" presName="sibTrans" presStyleCnt="0"/>
      <dgm:spPr/>
    </dgm:pt>
    <dgm:pt modelId="{E1972539-AF92-4344-9DBA-39148889A0F1}" type="pres">
      <dgm:prSet presAssocID="{20BCE6B2-94C7-4FAA-A0FD-48FB3806AB6B}" presName="compNode" presStyleCnt="0"/>
      <dgm:spPr/>
    </dgm:pt>
    <dgm:pt modelId="{FA16D58C-1B29-4938-B9F0-CDC35A016AA4}" type="pres">
      <dgm:prSet presAssocID="{20BCE6B2-94C7-4FAA-A0FD-48FB3806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DFD318B-83C6-4765-B402-DBD12BCB94B3}" type="pres">
      <dgm:prSet presAssocID="{20BCE6B2-94C7-4FAA-A0FD-48FB3806AB6B}" presName="spaceRect" presStyleCnt="0"/>
      <dgm:spPr/>
    </dgm:pt>
    <dgm:pt modelId="{03834BAA-33A3-4F3B-8D18-BF18E07CF005}" type="pres">
      <dgm:prSet presAssocID="{20BCE6B2-94C7-4FAA-A0FD-48FB3806A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A8FC0D-68B1-495D-A29F-E86A68A8AE45}" type="presOf" srcId="{20BCE6B2-94C7-4FAA-A0FD-48FB3806AB6B}" destId="{03834BAA-33A3-4F3B-8D18-BF18E07CF005}" srcOrd="0" destOrd="0" presId="urn:microsoft.com/office/officeart/2018/2/layout/IconLabelList"/>
    <dgm:cxn modelId="{2BD2E03C-0F65-4CDC-B62D-DD5F4DCCBCA8}" srcId="{0AA48E1C-C05F-4793-87DE-2764632D0A25}" destId="{20BCE6B2-94C7-4FAA-A0FD-48FB3806AB6B}" srcOrd="2" destOrd="0" parTransId="{37A7A8F9-E584-40B7-8A89-522B512906DE}" sibTransId="{2AB20BFE-81A5-4F7C-8A85-4FB99CF0D927}"/>
    <dgm:cxn modelId="{0553FE53-C5AF-4B60-A2F6-3754F7FCFC28}" srcId="{0AA48E1C-C05F-4793-87DE-2764632D0A25}" destId="{C45F0FF6-02CE-4E2A-9D47-95D3BC64F102}" srcOrd="0" destOrd="0" parTransId="{C4045FAA-38E8-4236-81A7-D1011B84CD26}" sibTransId="{12CC7B0A-20D0-4CDD-988B-CC31E8AEF646}"/>
    <dgm:cxn modelId="{6B910375-51A8-4288-A048-F9A44C2C31AA}" type="presOf" srcId="{0AA48E1C-C05F-4793-87DE-2764632D0A25}" destId="{4F895A78-369C-4133-8C60-BB8B2423496A}" srcOrd="0" destOrd="0" presId="urn:microsoft.com/office/officeart/2018/2/layout/IconLabelList"/>
    <dgm:cxn modelId="{9C96C98E-1FE6-41C8-A751-9DE5E64311CE}" type="presOf" srcId="{FB7117FE-538F-4686-9551-38671C8C0CD3}" destId="{C978E3FB-E036-4C2E-A10A-4006D41EF8DE}" srcOrd="0" destOrd="0" presId="urn:microsoft.com/office/officeart/2018/2/layout/IconLabelList"/>
    <dgm:cxn modelId="{F5CCABB4-4FFC-497C-8BD0-5E218742AA77}" srcId="{0AA48E1C-C05F-4793-87DE-2764632D0A25}" destId="{FB7117FE-538F-4686-9551-38671C8C0CD3}" srcOrd="1" destOrd="0" parTransId="{87F40B90-FF59-4722-AB22-216604CA7409}" sibTransId="{C089D130-D96C-480D-A7EF-E003AAE9DB26}"/>
    <dgm:cxn modelId="{1EBCA5C7-CED5-496C-B81A-141FB1AAF7F5}" type="presOf" srcId="{C45F0FF6-02CE-4E2A-9D47-95D3BC64F102}" destId="{32426902-A433-458A-9214-C727F4774633}" srcOrd="0" destOrd="0" presId="urn:microsoft.com/office/officeart/2018/2/layout/IconLabelList"/>
    <dgm:cxn modelId="{3CA7E88F-BDA8-489F-BA68-97B3BDB4DDD8}" type="presParOf" srcId="{4F895A78-369C-4133-8C60-BB8B2423496A}" destId="{00019272-F706-457E-937D-EEB1377AF0F8}" srcOrd="0" destOrd="0" presId="urn:microsoft.com/office/officeart/2018/2/layout/IconLabelList"/>
    <dgm:cxn modelId="{BEAC738E-7046-48C1-B935-19D941389284}" type="presParOf" srcId="{00019272-F706-457E-937D-EEB1377AF0F8}" destId="{53B362F0-4F07-4BF9-A90E-EF4A8DEE64B7}" srcOrd="0" destOrd="0" presId="urn:microsoft.com/office/officeart/2018/2/layout/IconLabelList"/>
    <dgm:cxn modelId="{849DC025-DB15-44CC-810A-36A6FAED9C55}" type="presParOf" srcId="{00019272-F706-457E-937D-EEB1377AF0F8}" destId="{30D2867E-6D57-4958-B6CF-2151EBEE163B}" srcOrd="1" destOrd="0" presId="urn:microsoft.com/office/officeart/2018/2/layout/IconLabelList"/>
    <dgm:cxn modelId="{B715C72C-B22B-42BC-956F-EFAD4E6A5AA2}" type="presParOf" srcId="{00019272-F706-457E-937D-EEB1377AF0F8}" destId="{32426902-A433-458A-9214-C727F4774633}" srcOrd="2" destOrd="0" presId="urn:microsoft.com/office/officeart/2018/2/layout/IconLabelList"/>
    <dgm:cxn modelId="{E86D1B53-F31C-4F05-9373-9270C96FCEA2}" type="presParOf" srcId="{4F895A78-369C-4133-8C60-BB8B2423496A}" destId="{BE79B2FB-28AE-44FC-A1D0-48ADA90BBB0F}" srcOrd="1" destOrd="0" presId="urn:microsoft.com/office/officeart/2018/2/layout/IconLabelList"/>
    <dgm:cxn modelId="{00E21411-006C-48CA-97BE-426DE8CA4AB2}" type="presParOf" srcId="{4F895A78-369C-4133-8C60-BB8B2423496A}" destId="{C031CC98-EE52-4EC6-9317-3EA3741A3D5D}" srcOrd="2" destOrd="0" presId="urn:microsoft.com/office/officeart/2018/2/layout/IconLabelList"/>
    <dgm:cxn modelId="{9950A3D1-4383-4347-A686-BBD033AA1E6D}" type="presParOf" srcId="{C031CC98-EE52-4EC6-9317-3EA3741A3D5D}" destId="{898ECA31-3172-4712-A6CD-995FD1D4B697}" srcOrd="0" destOrd="0" presId="urn:microsoft.com/office/officeart/2018/2/layout/IconLabelList"/>
    <dgm:cxn modelId="{9CDF4D94-D273-441D-BA0C-EC88A4EFCBCB}" type="presParOf" srcId="{C031CC98-EE52-4EC6-9317-3EA3741A3D5D}" destId="{F0749E7D-9FB4-4DB1-A760-5DFD7067C9D4}" srcOrd="1" destOrd="0" presId="urn:microsoft.com/office/officeart/2018/2/layout/IconLabelList"/>
    <dgm:cxn modelId="{488F0115-26B1-46FF-AAD8-B361435EB71B}" type="presParOf" srcId="{C031CC98-EE52-4EC6-9317-3EA3741A3D5D}" destId="{C978E3FB-E036-4C2E-A10A-4006D41EF8DE}" srcOrd="2" destOrd="0" presId="urn:microsoft.com/office/officeart/2018/2/layout/IconLabelList"/>
    <dgm:cxn modelId="{A2F4D6CC-B879-440F-AEB4-5DB86AF41BC3}" type="presParOf" srcId="{4F895A78-369C-4133-8C60-BB8B2423496A}" destId="{BFB4DEAA-6302-490E-9287-B7700B76AA83}" srcOrd="3" destOrd="0" presId="urn:microsoft.com/office/officeart/2018/2/layout/IconLabelList"/>
    <dgm:cxn modelId="{322C0F1C-9982-4994-9452-1A9AC1B3B4D4}" type="presParOf" srcId="{4F895A78-369C-4133-8C60-BB8B2423496A}" destId="{E1972539-AF92-4344-9DBA-39148889A0F1}" srcOrd="4" destOrd="0" presId="urn:microsoft.com/office/officeart/2018/2/layout/IconLabelList"/>
    <dgm:cxn modelId="{5B4F205D-DE34-4A55-AFB0-9EE75731EF49}" type="presParOf" srcId="{E1972539-AF92-4344-9DBA-39148889A0F1}" destId="{FA16D58C-1B29-4938-B9F0-CDC35A016AA4}" srcOrd="0" destOrd="0" presId="urn:microsoft.com/office/officeart/2018/2/layout/IconLabelList"/>
    <dgm:cxn modelId="{895B58ED-8847-4B6F-9C56-B0BF54DF68A9}" type="presParOf" srcId="{E1972539-AF92-4344-9DBA-39148889A0F1}" destId="{BDFD318B-83C6-4765-B402-DBD12BCB94B3}" srcOrd="1" destOrd="0" presId="urn:microsoft.com/office/officeart/2018/2/layout/IconLabelList"/>
    <dgm:cxn modelId="{087EE2C1-B760-4CC4-8357-DAB14755B6D1}" type="presParOf" srcId="{E1972539-AF92-4344-9DBA-39148889A0F1}" destId="{03834BAA-33A3-4F3B-8D18-BF18E07CF0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0C3EE-4840-40F0-AA21-6210E383AEC5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D138C2C-1A89-4474-AB82-E324CA24FAFE}">
      <dgm:prSet/>
      <dgm:spPr/>
      <dgm:t>
        <a:bodyPr/>
        <a:lstStyle/>
        <a:p>
          <a:r>
            <a:rPr lang="en-CA"/>
            <a:t>How is the total cost affected by the change in penalty cost parameter?  (will explain penalty cost later)</a:t>
          </a:r>
          <a:endParaRPr lang="en-US"/>
        </a:p>
      </dgm:t>
    </dgm:pt>
    <dgm:pt modelId="{46B62478-60F6-4155-B94E-2BA2EF31A41D}" type="parTrans" cxnId="{617EBC23-2ECF-4316-8D74-B580FF22F55A}">
      <dgm:prSet/>
      <dgm:spPr/>
      <dgm:t>
        <a:bodyPr/>
        <a:lstStyle/>
        <a:p>
          <a:endParaRPr lang="en-US"/>
        </a:p>
      </dgm:t>
    </dgm:pt>
    <dgm:pt modelId="{4B61DC1B-AB0B-4B31-9D02-39EB82CD30CF}" type="sibTrans" cxnId="{617EBC23-2ECF-4316-8D74-B580FF22F55A}">
      <dgm:prSet/>
      <dgm:spPr/>
      <dgm:t>
        <a:bodyPr/>
        <a:lstStyle/>
        <a:p>
          <a:endParaRPr lang="en-US"/>
        </a:p>
      </dgm:t>
    </dgm:pt>
    <dgm:pt modelId="{4CECADC3-982C-4119-8777-2BA650D7FA91}">
      <dgm:prSet/>
      <dgm:spPr/>
      <dgm:t>
        <a:bodyPr/>
        <a:lstStyle/>
        <a:p>
          <a:r>
            <a:rPr lang="en-CA"/>
            <a:t>If we allow the “3 points shots made” (3PM) constraint to be below the threshold of the requirement, what would happen to the team’s combination? How sensitive is it? </a:t>
          </a:r>
          <a:endParaRPr lang="en-US"/>
        </a:p>
      </dgm:t>
    </dgm:pt>
    <dgm:pt modelId="{AD554480-B2E9-4CE6-BC84-FC918F87FECB}" type="parTrans" cxnId="{E10F0A5E-B2D9-49CD-8507-E29C1F8E306C}">
      <dgm:prSet/>
      <dgm:spPr/>
      <dgm:t>
        <a:bodyPr/>
        <a:lstStyle/>
        <a:p>
          <a:endParaRPr lang="en-US"/>
        </a:p>
      </dgm:t>
    </dgm:pt>
    <dgm:pt modelId="{72FE46CB-A586-45D5-BDB0-403C36CE2E47}" type="sibTrans" cxnId="{E10F0A5E-B2D9-49CD-8507-E29C1F8E306C}">
      <dgm:prSet/>
      <dgm:spPr/>
      <dgm:t>
        <a:bodyPr/>
        <a:lstStyle/>
        <a:p>
          <a:endParaRPr lang="en-US"/>
        </a:p>
      </dgm:t>
    </dgm:pt>
    <dgm:pt modelId="{8E88D548-66F2-4B1F-8163-715AC6272D94}">
      <dgm:prSet/>
      <dgm:spPr/>
      <dgm:t>
        <a:bodyPr/>
        <a:lstStyle/>
        <a:p>
          <a:r>
            <a:rPr lang="en-CA"/>
            <a:t>What happens when we take the square of the penalty cost function? And what does the result mean? </a:t>
          </a:r>
          <a:endParaRPr lang="en-US"/>
        </a:p>
      </dgm:t>
    </dgm:pt>
    <dgm:pt modelId="{00D7223B-7AC2-4CE7-A1C2-13505AB68DE3}" type="parTrans" cxnId="{C2E93D1E-88ED-4A01-84C5-BD144BEFED59}">
      <dgm:prSet/>
      <dgm:spPr/>
      <dgm:t>
        <a:bodyPr/>
        <a:lstStyle/>
        <a:p>
          <a:endParaRPr lang="en-US"/>
        </a:p>
      </dgm:t>
    </dgm:pt>
    <dgm:pt modelId="{2E8CFEF2-E20D-470D-B874-1E8D52705408}" type="sibTrans" cxnId="{C2E93D1E-88ED-4A01-84C5-BD144BEFED59}">
      <dgm:prSet/>
      <dgm:spPr/>
      <dgm:t>
        <a:bodyPr/>
        <a:lstStyle/>
        <a:p>
          <a:endParaRPr lang="en-US"/>
        </a:p>
      </dgm:t>
    </dgm:pt>
    <dgm:pt modelId="{16F0AB05-D08F-49C3-8EFE-BADBB4E9753F}" type="pres">
      <dgm:prSet presAssocID="{2300C3EE-4840-40F0-AA21-6210E383AE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57502-EFB3-4398-9132-24888BD5A9CA}" type="pres">
      <dgm:prSet presAssocID="{4D138C2C-1A89-4474-AB82-E324CA24FAFE}" presName="hierRoot1" presStyleCnt="0"/>
      <dgm:spPr/>
    </dgm:pt>
    <dgm:pt modelId="{C0AEB66A-B018-4EE9-85F9-C69217A91DF2}" type="pres">
      <dgm:prSet presAssocID="{4D138C2C-1A89-4474-AB82-E324CA24FAFE}" presName="composite" presStyleCnt="0"/>
      <dgm:spPr/>
    </dgm:pt>
    <dgm:pt modelId="{384EA5D0-1E84-4E1B-9F6D-BCD1C0264D57}" type="pres">
      <dgm:prSet presAssocID="{4D138C2C-1A89-4474-AB82-E324CA24FAFE}" presName="background" presStyleLbl="node0" presStyleIdx="0" presStyleCnt="3"/>
      <dgm:spPr/>
    </dgm:pt>
    <dgm:pt modelId="{4B34D39D-167C-4727-95F2-A1AA5B9C9EC9}" type="pres">
      <dgm:prSet presAssocID="{4D138C2C-1A89-4474-AB82-E324CA24FAFE}" presName="text" presStyleLbl="fgAcc0" presStyleIdx="0" presStyleCnt="3">
        <dgm:presLayoutVars>
          <dgm:chPref val="3"/>
        </dgm:presLayoutVars>
      </dgm:prSet>
      <dgm:spPr/>
    </dgm:pt>
    <dgm:pt modelId="{2A7DAD98-4ACE-48AC-8517-923244B18858}" type="pres">
      <dgm:prSet presAssocID="{4D138C2C-1A89-4474-AB82-E324CA24FAFE}" presName="hierChild2" presStyleCnt="0"/>
      <dgm:spPr/>
    </dgm:pt>
    <dgm:pt modelId="{6F540BC2-5DE3-4BCB-9B9B-08966B16C2EA}" type="pres">
      <dgm:prSet presAssocID="{4CECADC3-982C-4119-8777-2BA650D7FA91}" presName="hierRoot1" presStyleCnt="0"/>
      <dgm:spPr/>
    </dgm:pt>
    <dgm:pt modelId="{FEC9BC16-CB3A-4FD5-94D7-9CAB4AAD950B}" type="pres">
      <dgm:prSet presAssocID="{4CECADC3-982C-4119-8777-2BA650D7FA91}" presName="composite" presStyleCnt="0"/>
      <dgm:spPr/>
    </dgm:pt>
    <dgm:pt modelId="{494733DB-0C24-4A0F-AFF0-42EC6A6140E3}" type="pres">
      <dgm:prSet presAssocID="{4CECADC3-982C-4119-8777-2BA650D7FA91}" presName="background" presStyleLbl="node0" presStyleIdx="1" presStyleCnt="3"/>
      <dgm:spPr/>
    </dgm:pt>
    <dgm:pt modelId="{5C7764CA-0D66-41AF-925E-A44EEE21F76B}" type="pres">
      <dgm:prSet presAssocID="{4CECADC3-982C-4119-8777-2BA650D7FA91}" presName="text" presStyleLbl="fgAcc0" presStyleIdx="1" presStyleCnt="3">
        <dgm:presLayoutVars>
          <dgm:chPref val="3"/>
        </dgm:presLayoutVars>
      </dgm:prSet>
      <dgm:spPr/>
    </dgm:pt>
    <dgm:pt modelId="{2AC62D13-5001-4F92-A9DF-E2FCF8B87233}" type="pres">
      <dgm:prSet presAssocID="{4CECADC3-982C-4119-8777-2BA650D7FA91}" presName="hierChild2" presStyleCnt="0"/>
      <dgm:spPr/>
    </dgm:pt>
    <dgm:pt modelId="{113DF174-2F2F-4CBF-B9C5-7CE8DEB0F0ED}" type="pres">
      <dgm:prSet presAssocID="{8E88D548-66F2-4B1F-8163-715AC6272D94}" presName="hierRoot1" presStyleCnt="0"/>
      <dgm:spPr/>
    </dgm:pt>
    <dgm:pt modelId="{A21EC0DE-F62C-4AF2-9A46-7A05FE7BCB06}" type="pres">
      <dgm:prSet presAssocID="{8E88D548-66F2-4B1F-8163-715AC6272D94}" presName="composite" presStyleCnt="0"/>
      <dgm:spPr/>
    </dgm:pt>
    <dgm:pt modelId="{A9D31CEA-1A27-471A-B54D-27993425418E}" type="pres">
      <dgm:prSet presAssocID="{8E88D548-66F2-4B1F-8163-715AC6272D94}" presName="background" presStyleLbl="node0" presStyleIdx="2" presStyleCnt="3"/>
      <dgm:spPr/>
    </dgm:pt>
    <dgm:pt modelId="{E27EE361-B424-4D26-A826-FCDD5868DF6E}" type="pres">
      <dgm:prSet presAssocID="{8E88D548-66F2-4B1F-8163-715AC6272D94}" presName="text" presStyleLbl="fgAcc0" presStyleIdx="2" presStyleCnt="3">
        <dgm:presLayoutVars>
          <dgm:chPref val="3"/>
        </dgm:presLayoutVars>
      </dgm:prSet>
      <dgm:spPr/>
    </dgm:pt>
    <dgm:pt modelId="{DD594CCA-FB7F-4F7E-84F3-62EC388497FC}" type="pres">
      <dgm:prSet presAssocID="{8E88D548-66F2-4B1F-8163-715AC6272D94}" presName="hierChild2" presStyleCnt="0"/>
      <dgm:spPr/>
    </dgm:pt>
  </dgm:ptLst>
  <dgm:cxnLst>
    <dgm:cxn modelId="{C2E93D1E-88ED-4A01-84C5-BD144BEFED59}" srcId="{2300C3EE-4840-40F0-AA21-6210E383AEC5}" destId="{8E88D548-66F2-4B1F-8163-715AC6272D94}" srcOrd="2" destOrd="0" parTransId="{00D7223B-7AC2-4CE7-A1C2-13505AB68DE3}" sibTransId="{2E8CFEF2-E20D-470D-B874-1E8D52705408}"/>
    <dgm:cxn modelId="{617EBC23-2ECF-4316-8D74-B580FF22F55A}" srcId="{2300C3EE-4840-40F0-AA21-6210E383AEC5}" destId="{4D138C2C-1A89-4474-AB82-E324CA24FAFE}" srcOrd="0" destOrd="0" parTransId="{46B62478-60F6-4155-B94E-2BA2EF31A41D}" sibTransId="{4B61DC1B-AB0B-4B31-9D02-39EB82CD30CF}"/>
    <dgm:cxn modelId="{FBB8DB24-4188-463B-8302-A0FE00319E13}" type="presOf" srcId="{8E88D548-66F2-4B1F-8163-715AC6272D94}" destId="{E27EE361-B424-4D26-A826-FCDD5868DF6E}" srcOrd="0" destOrd="0" presId="urn:microsoft.com/office/officeart/2005/8/layout/hierarchy1"/>
    <dgm:cxn modelId="{E10F0A5E-B2D9-49CD-8507-E29C1F8E306C}" srcId="{2300C3EE-4840-40F0-AA21-6210E383AEC5}" destId="{4CECADC3-982C-4119-8777-2BA650D7FA91}" srcOrd="1" destOrd="0" parTransId="{AD554480-B2E9-4CE6-BC84-FC918F87FECB}" sibTransId="{72FE46CB-A586-45D5-BDB0-403C36CE2E47}"/>
    <dgm:cxn modelId="{E0F64C46-C5E6-4ECE-97ED-254B81657B5F}" type="presOf" srcId="{4CECADC3-982C-4119-8777-2BA650D7FA91}" destId="{5C7764CA-0D66-41AF-925E-A44EEE21F76B}" srcOrd="0" destOrd="0" presId="urn:microsoft.com/office/officeart/2005/8/layout/hierarchy1"/>
    <dgm:cxn modelId="{1ACDA58F-C14E-4FFD-A3CB-D89B348A8703}" type="presOf" srcId="{4D138C2C-1A89-4474-AB82-E324CA24FAFE}" destId="{4B34D39D-167C-4727-95F2-A1AA5B9C9EC9}" srcOrd="0" destOrd="0" presId="urn:microsoft.com/office/officeart/2005/8/layout/hierarchy1"/>
    <dgm:cxn modelId="{3A4517F2-E891-42E1-86B3-9E013278C8FB}" type="presOf" srcId="{2300C3EE-4840-40F0-AA21-6210E383AEC5}" destId="{16F0AB05-D08F-49C3-8EFE-BADBB4E9753F}" srcOrd="0" destOrd="0" presId="urn:microsoft.com/office/officeart/2005/8/layout/hierarchy1"/>
    <dgm:cxn modelId="{2BD9AE3D-50B4-420F-9B22-8543C32A6898}" type="presParOf" srcId="{16F0AB05-D08F-49C3-8EFE-BADBB4E9753F}" destId="{66557502-EFB3-4398-9132-24888BD5A9CA}" srcOrd="0" destOrd="0" presId="urn:microsoft.com/office/officeart/2005/8/layout/hierarchy1"/>
    <dgm:cxn modelId="{D088B30E-8160-470E-84D1-1C3F04F420E1}" type="presParOf" srcId="{66557502-EFB3-4398-9132-24888BD5A9CA}" destId="{C0AEB66A-B018-4EE9-85F9-C69217A91DF2}" srcOrd="0" destOrd="0" presId="urn:microsoft.com/office/officeart/2005/8/layout/hierarchy1"/>
    <dgm:cxn modelId="{C6E8DE7F-FF52-4107-934F-CB189AC18FBB}" type="presParOf" srcId="{C0AEB66A-B018-4EE9-85F9-C69217A91DF2}" destId="{384EA5D0-1E84-4E1B-9F6D-BCD1C0264D57}" srcOrd="0" destOrd="0" presId="urn:microsoft.com/office/officeart/2005/8/layout/hierarchy1"/>
    <dgm:cxn modelId="{8BBDF2D1-AD08-4F81-BAA5-81A03168F998}" type="presParOf" srcId="{C0AEB66A-B018-4EE9-85F9-C69217A91DF2}" destId="{4B34D39D-167C-4727-95F2-A1AA5B9C9EC9}" srcOrd="1" destOrd="0" presId="urn:microsoft.com/office/officeart/2005/8/layout/hierarchy1"/>
    <dgm:cxn modelId="{88453050-9854-4F46-825B-294C63F1B7F3}" type="presParOf" srcId="{66557502-EFB3-4398-9132-24888BD5A9CA}" destId="{2A7DAD98-4ACE-48AC-8517-923244B18858}" srcOrd="1" destOrd="0" presId="urn:microsoft.com/office/officeart/2005/8/layout/hierarchy1"/>
    <dgm:cxn modelId="{0E6BF585-1896-4107-9F2B-2E578E662DEC}" type="presParOf" srcId="{16F0AB05-D08F-49C3-8EFE-BADBB4E9753F}" destId="{6F540BC2-5DE3-4BCB-9B9B-08966B16C2EA}" srcOrd="1" destOrd="0" presId="urn:microsoft.com/office/officeart/2005/8/layout/hierarchy1"/>
    <dgm:cxn modelId="{1B274513-B63E-41ED-ADC4-2F10D92CB7D5}" type="presParOf" srcId="{6F540BC2-5DE3-4BCB-9B9B-08966B16C2EA}" destId="{FEC9BC16-CB3A-4FD5-94D7-9CAB4AAD950B}" srcOrd="0" destOrd="0" presId="urn:microsoft.com/office/officeart/2005/8/layout/hierarchy1"/>
    <dgm:cxn modelId="{2C79CAE7-04A3-4DF6-B6DA-209705F1300A}" type="presParOf" srcId="{FEC9BC16-CB3A-4FD5-94D7-9CAB4AAD950B}" destId="{494733DB-0C24-4A0F-AFF0-42EC6A6140E3}" srcOrd="0" destOrd="0" presId="urn:microsoft.com/office/officeart/2005/8/layout/hierarchy1"/>
    <dgm:cxn modelId="{DBB7917B-E292-47D8-9F77-988AAD458F02}" type="presParOf" srcId="{FEC9BC16-CB3A-4FD5-94D7-9CAB4AAD950B}" destId="{5C7764CA-0D66-41AF-925E-A44EEE21F76B}" srcOrd="1" destOrd="0" presId="urn:microsoft.com/office/officeart/2005/8/layout/hierarchy1"/>
    <dgm:cxn modelId="{D8A445E5-9A41-4F7B-BAF8-0E3B7B61B58E}" type="presParOf" srcId="{6F540BC2-5DE3-4BCB-9B9B-08966B16C2EA}" destId="{2AC62D13-5001-4F92-A9DF-E2FCF8B87233}" srcOrd="1" destOrd="0" presId="urn:microsoft.com/office/officeart/2005/8/layout/hierarchy1"/>
    <dgm:cxn modelId="{13CFBC78-DC78-4B00-A6E9-C3B0EE958F8E}" type="presParOf" srcId="{16F0AB05-D08F-49C3-8EFE-BADBB4E9753F}" destId="{113DF174-2F2F-4CBF-B9C5-7CE8DEB0F0ED}" srcOrd="2" destOrd="0" presId="urn:microsoft.com/office/officeart/2005/8/layout/hierarchy1"/>
    <dgm:cxn modelId="{B6376A9D-7F0C-4F15-BB07-106779E8052D}" type="presParOf" srcId="{113DF174-2F2F-4CBF-B9C5-7CE8DEB0F0ED}" destId="{A21EC0DE-F62C-4AF2-9A46-7A05FE7BCB06}" srcOrd="0" destOrd="0" presId="urn:microsoft.com/office/officeart/2005/8/layout/hierarchy1"/>
    <dgm:cxn modelId="{EE3014A8-D0C9-4550-A613-1721A8668D74}" type="presParOf" srcId="{A21EC0DE-F62C-4AF2-9A46-7A05FE7BCB06}" destId="{A9D31CEA-1A27-471A-B54D-27993425418E}" srcOrd="0" destOrd="0" presId="urn:microsoft.com/office/officeart/2005/8/layout/hierarchy1"/>
    <dgm:cxn modelId="{F5EB05EE-E2E7-4D92-8370-FE416B987318}" type="presParOf" srcId="{A21EC0DE-F62C-4AF2-9A46-7A05FE7BCB06}" destId="{E27EE361-B424-4D26-A826-FCDD5868DF6E}" srcOrd="1" destOrd="0" presId="urn:microsoft.com/office/officeart/2005/8/layout/hierarchy1"/>
    <dgm:cxn modelId="{9655CCBC-4E51-4957-B557-273B5CBF61BB}" type="presParOf" srcId="{113DF174-2F2F-4CBF-B9C5-7CE8DEB0F0ED}" destId="{DD594CCA-FB7F-4F7E-84F3-62EC388497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CD013-7FF8-41B3-9648-A71EFDF499F9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86F1B8-54B5-4B91-9307-CAA360A64D1C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CD0F0-844B-4D28-B6E7-736AC93551DB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Sports manger </a:t>
          </a:r>
          <a:r>
            <a:rPr lang="en-US" sz="2300" kern="1200"/>
            <a:t> </a:t>
          </a:r>
          <a:endParaRPr lang="en-US" sz="2300" kern="1200" dirty="0"/>
        </a:p>
      </dsp:txBody>
      <dsp:txXfrm>
        <a:off x="66086" y="2398182"/>
        <a:ext cx="2981250" cy="720000"/>
      </dsp:txXfrm>
    </dsp:sp>
    <dsp:sp modelId="{F41732F7-11DA-49DD-9C9C-B03627985873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9594FA-FE73-40BE-A593-1CAFE80CFD88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EA23-D0FB-4727-B088-FC49DF88898A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Duty</a:t>
          </a:r>
          <a:endParaRPr lang="en-US" sz="2300" kern="1200"/>
        </a:p>
      </dsp:txBody>
      <dsp:txXfrm>
        <a:off x="3569054" y="2398182"/>
        <a:ext cx="2981250" cy="720000"/>
      </dsp:txXfrm>
    </dsp:sp>
    <dsp:sp modelId="{BB4066FD-4E83-4010-96FD-ACEEE7A9B754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317A3-B49D-4F00-8384-97D4F2935626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39A664-B7CE-44FB-82D0-6A7C2F014AB5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Financial difficulties </a:t>
          </a:r>
          <a:endParaRPr lang="en-US" sz="2300" kern="1200"/>
        </a:p>
      </dsp:txBody>
      <dsp:txXfrm>
        <a:off x="7072023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62F0-4F07-4BF9-A90E-EF4A8DEE64B7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6902-A433-458A-9214-C727F4774633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Team of 13 to 15 players </a:t>
          </a:r>
          <a:endParaRPr lang="en-US" sz="1500" kern="1200"/>
        </a:p>
      </dsp:txBody>
      <dsp:txXfrm>
        <a:off x="302814" y="2020986"/>
        <a:ext cx="2839919" cy="720000"/>
      </dsp:txXfrm>
    </dsp:sp>
    <dsp:sp modelId="{898ECA31-3172-4712-A6CD-995FD1D4B697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8E3FB-E036-4C2E-A10A-4006D41EF8DE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The chosen players must combine to produce a higher performance(stats) than the previous champions</a:t>
          </a:r>
          <a:endParaRPr lang="en-US" sz="1500" kern="1200"/>
        </a:p>
      </dsp:txBody>
      <dsp:txXfrm>
        <a:off x="3639720" y="2020986"/>
        <a:ext cx="2839919" cy="720000"/>
      </dsp:txXfrm>
    </dsp:sp>
    <dsp:sp modelId="{FA16D58C-1B29-4938-B9F0-CDC35A016AA4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34BAA-33A3-4F3B-8D18-BF18E07CF005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Minimizing the cost</a:t>
          </a:r>
          <a:endParaRPr lang="en-US" sz="1500" kern="1200"/>
        </a:p>
      </dsp:txBody>
      <dsp:txXfrm>
        <a:off x="6976626" y="2020986"/>
        <a:ext cx="283991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A5D0-1E84-4E1B-9F6D-BCD1C0264D57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34D39D-167C-4727-95F2-A1AA5B9C9E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How is the total cost affected by the change in penalty cost parameter?  (will explain penalty cost later)</a:t>
          </a:r>
          <a:endParaRPr lang="en-US" sz="1600" kern="1200"/>
        </a:p>
      </dsp:txBody>
      <dsp:txXfrm>
        <a:off x="369163" y="865197"/>
        <a:ext cx="2740203" cy="1701388"/>
      </dsp:txXfrm>
    </dsp:sp>
    <dsp:sp modelId="{494733DB-0C24-4A0F-AFF0-42EC6A6140E3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7764CA-0D66-41AF-925E-A44EEE21F76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If we allow the “3 points shots made” (3PM) constraint to be below the threshold of the requirement, what would happen to the team’s combination? How sensitive is it? </a:t>
          </a:r>
          <a:endParaRPr lang="en-US" sz="1600" kern="1200"/>
        </a:p>
      </dsp:txBody>
      <dsp:txXfrm>
        <a:off x="3847692" y="865197"/>
        <a:ext cx="2740203" cy="1701388"/>
      </dsp:txXfrm>
    </dsp:sp>
    <dsp:sp modelId="{A9D31CEA-1A27-471A-B54D-27993425418E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7EE361-B424-4D26-A826-FCDD5868DF6E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What happens when we take the square of the penalty cost function? And what does the result mean? </a:t>
          </a:r>
          <a:endParaRPr lang="en-US" sz="1600" kern="1200"/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4700">
                <a:solidFill>
                  <a:srgbClr val="FFFFFF"/>
                </a:solidFill>
              </a:rPr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9A9-F638-4342-9636-B412E983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Basic Model Cont. 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9CD476-EF3B-4D6E-943B-1BCFEB34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2129631"/>
            <a:ext cx="8248650" cy="36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a_ki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627F-AA10-4034-A2C9-57AB36F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37" y="3360821"/>
            <a:ext cx="6835441" cy="6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FADA9-E6D5-40CE-A17B-E3B278A1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6" y="5710238"/>
            <a:ext cx="740412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our objective function is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6DAEE-DE47-4817-B9D7-2FDA7B7E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7" y="3429000"/>
            <a:ext cx="8044488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7D632-E77C-4A2E-8CA6-66E3B8F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7" y="3725069"/>
            <a:ext cx="57721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BA2A1-B43C-463B-AF74-53FF987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17" y="5414963"/>
            <a:ext cx="6353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model, we no longer describe the program as ILP. </a:t>
            </a:r>
          </a:p>
          <a:p>
            <a:r>
              <a:rPr lang="en-CA" dirty="0"/>
              <a:t>It is now a quadratic program that utilizes integer and linear programming</a:t>
            </a:r>
          </a:p>
          <a:p>
            <a:r>
              <a:rPr lang="en-CA" dirty="0"/>
              <a:t>We are taking the square of the difference because it achieves a more realistic model. (same logic as residual, or/and error term)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06233-3890-4BB0-AFBE-F15D3426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48" y="4203031"/>
            <a:ext cx="635317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B9AC1-D323-4C7D-BD85-BA42BE8C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71" y="5148263"/>
            <a:ext cx="689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Data 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Mainly from the NBA website</a:t>
            </a:r>
          </a:p>
          <a:p>
            <a:r>
              <a:rPr lang="en-CA" sz="2400" dirty="0"/>
              <a:t>Includes statistics and salary of each players </a:t>
            </a:r>
          </a:p>
          <a:p>
            <a:r>
              <a:rPr lang="en-CA" sz="2400" dirty="0"/>
              <a:t>Uses excel to do the cleaning the filtering first </a:t>
            </a:r>
          </a:p>
          <a:p>
            <a:r>
              <a:rPr lang="en-CA" sz="2400" dirty="0"/>
              <a:t>Filters out players who played less than 41 games yearly ??, and whose average playtime is less than 9 minutes per game. </a:t>
            </a:r>
          </a:p>
          <a:p>
            <a:r>
              <a:rPr lang="en-CA" sz="2400" dirty="0"/>
              <a:t>Uses 2017 – 2018 season info 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E4966-6465-495B-B9AB-C8426483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Current result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8C7-2F3F-40BD-85D2-FEDCF8AB9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/>
              <a:t>We don’t have any solid results yet</a:t>
            </a:r>
          </a:p>
          <a:p>
            <a:r>
              <a:rPr lang="en-CA" sz="2400"/>
              <a:t>We are still working on our program</a:t>
            </a:r>
          </a:p>
        </p:txBody>
      </p:sp>
    </p:spTree>
    <p:extLst>
      <p:ext uri="{BB962C8B-B14F-4D97-AF65-F5344CB8AC3E}">
        <p14:creationId xmlns:p14="http://schemas.microsoft.com/office/powerpoint/2010/main" val="18104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5236-3A2C-4DF8-AC46-832442C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413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Purpose of the project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5E83D-F538-4B29-812B-14D2693E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85689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5743D-A9FA-47C4-B4EE-D5FB72B3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56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6C78358-84FD-4E97-A6B8-C94D5A0EA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194" y="2866665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E4AED-33D1-451B-97C9-BFC5A4DC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5F7-7A9F-4468-B951-C4CDF3C0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>
                <a:solidFill>
                  <a:srgbClr val="000000"/>
                </a:solidFill>
              </a:rPr>
              <a:t>There is no difference between the 5 positions </a:t>
            </a:r>
          </a:p>
          <a:p>
            <a:r>
              <a:rPr lang="en-CA" sz="2400">
                <a:solidFill>
                  <a:srgbClr val="000000"/>
                </a:solidFill>
              </a:rPr>
              <a:t>Eg there could be a team of 13 shooting guards</a:t>
            </a:r>
          </a:p>
          <a:p>
            <a:endParaRPr lang="en-CA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Specific Questions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BA788E-554A-4230-8C34-73CEB4640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194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CA" sz="2000"/>
              <a:t>Similar to a bin packing (covering) model. </a:t>
            </a:r>
          </a:p>
          <a:p>
            <a:r>
              <a:rPr lang="en-CA" sz="2000"/>
              <a:t>Each player has his own skillset and salary</a:t>
            </a:r>
          </a:p>
          <a:p>
            <a:r>
              <a:rPr lang="en-CA" sz="2000"/>
              <a:t>Integer Linear Program (ILP)</a:t>
            </a:r>
          </a:p>
          <a:p>
            <a:r>
              <a:rPr lang="en-CA" sz="2000"/>
              <a:t>n = # of players in the league </a:t>
            </a:r>
          </a:p>
          <a:p>
            <a:r>
              <a:rPr lang="en-CA" sz="2000"/>
              <a:t>m = total # of constraints </a:t>
            </a:r>
          </a:p>
          <a:p>
            <a:r>
              <a:rPr lang="en-CA" sz="2000"/>
              <a:t>x = binary variable (decision variable )</a:t>
            </a:r>
          </a:p>
          <a:p>
            <a:endParaRPr lang="en-CA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104856"/>
            <a:ext cx="6894236" cy="11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C18C-2676-411D-9B2F-0937D1E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1236-B7ED-46DD-9BCA-9F98FFD1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        is the cost for player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         is the d standard (requirement)</a:t>
            </a:r>
          </a:p>
          <a:p>
            <a:r>
              <a:rPr lang="en-CA" dirty="0"/>
              <a:t>        is the d stats for player </a:t>
            </a:r>
            <a:r>
              <a:rPr lang="en-CA" dirty="0" err="1"/>
              <a:t>i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E.g. 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4F5D2-1640-4FC1-819E-CE8C817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892300"/>
            <a:ext cx="752475" cy="43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F9B98-97F1-4F43-B96A-200E1F5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2393095"/>
            <a:ext cx="581025" cy="42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AD810-D488-4F03-85B4-D3BCDFF2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2886994"/>
            <a:ext cx="436563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 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CA" sz="4000"/>
              <a:t>Basic Model Cont.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/>
          </a:bodyPr>
          <a:lstStyle/>
          <a:p>
            <a:r>
              <a:rPr lang="en-CA" sz="1800"/>
              <a:t>Also, all of our constraints are written in the form of </a:t>
            </a:r>
          </a:p>
          <a:p>
            <a:endParaRPr lang="en-CA" sz="1800"/>
          </a:p>
          <a:p>
            <a:endParaRPr lang="en-CA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A0D7F-0C40-45A1-8DEC-6B323757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669701"/>
            <a:ext cx="9603274" cy="14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561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Creating a Championship Winning NBA Team </vt:lpstr>
      <vt:lpstr>Purpose of the project  </vt:lpstr>
      <vt:lpstr>Overview </vt:lpstr>
      <vt:lpstr>Assumption</vt:lpstr>
      <vt:lpstr>Specific Questions </vt:lpstr>
      <vt:lpstr>Basic Model </vt:lpstr>
      <vt:lpstr>Basic Model Cont. </vt:lpstr>
      <vt:lpstr>Basic Model Cont. </vt:lpstr>
      <vt:lpstr>Basic Model Cont.      </vt:lpstr>
      <vt:lpstr>Basic Model Cont. </vt:lpstr>
      <vt:lpstr>Basic Model Cont. </vt:lpstr>
      <vt:lpstr>Basic Model Cont. </vt:lpstr>
      <vt:lpstr>Basic Model Cont. </vt:lpstr>
      <vt:lpstr>Advanced Model </vt:lpstr>
      <vt:lpstr>Advanced Model Cont. </vt:lpstr>
      <vt:lpstr>Complex Model </vt:lpstr>
      <vt:lpstr>Data </vt:lpstr>
      <vt:lpstr>Current result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 </dc:title>
  <dc:creator>eason shih</dc:creator>
  <cp:lastModifiedBy>eason shih</cp:lastModifiedBy>
  <cp:revision>2</cp:revision>
  <dcterms:created xsi:type="dcterms:W3CDTF">2018-11-27T03:21:37Z</dcterms:created>
  <dcterms:modified xsi:type="dcterms:W3CDTF">2018-11-27T03:23:44Z</dcterms:modified>
</cp:coreProperties>
</file>