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9" r:id="rId5"/>
    <p:sldId id="260" r:id="rId6"/>
    <p:sldId id="261" r:id="rId7"/>
    <p:sldId id="281" r:id="rId8"/>
    <p:sldId id="262" r:id="rId9"/>
    <p:sldId id="277" r:id="rId10"/>
    <p:sldId id="273" r:id="rId11"/>
    <p:sldId id="275" r:id="rId12"/>
    <p:sldId id="276" r:id="rId13"/>
    <p:sldId id="282" r:id="rId14"/>
    <p:sldId id="283" r:id="rId15"/>
    <p:sldId id="263" r:id="rId16"/>
    <p:sldId id="264" r:id="rId17"/>
    <p:sldId id="265" r:id="rId18"/>
    <p:sldId id="26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3213" y="1167"/>
    <p:text>what to say:     Pretending you are a sports manager, one of your duties is to decide whether you want to keep a player. However, you can not hire whoever you want because you are broke.  so now you want to organize a team with the lowest budget but also meets your standards.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23:38:02.717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1" dt="2018-11-26T16:37:22.540" idx="3">
    <p:pos x="10" y="146"/>
    <p:text>in reality, a nba team is built with 5 different positions.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F14DA-BB97-4FD0-8CD1-A2FB17AC2503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EF83E0-DB73-4D05-9C3A-C9A32A9FAAD6}">
      <dgm:prSet/>
      <dgm:spPr/>
      <dgm:t>
        <a:bodyPr/>
        <a:lstStyle/>
        <a:p>
          <a:r>
            <a:rPr lang="en-CA"/>
            <a:t>Sports manger </a:t>
          </a:r>
          <a:r>
            <a:rPr lang="en-US"/>
            <a:t> </a:t>
          </a:r>
        </a:p>
      </dgm:t>
    </dgm:pt>
    <dgm:pt modelId="{42FDAAA4-6F00-469F-BA8A-1D3AE57F6350}" type="parTrans" cxnId="{25597FF5-1648-46CA-BA4E-AE95B02191D3}">
      <dgm:prSet/>
      <dgm:spPr/>
      <dgm:t>
        <a:bodyPr/>
        <a:lstStyle/>
        <a:p>
          <a:endParaRPr lang="en-US"/>
        </a:p>
      </dgm:t>
    </dgm:pt>
    <dgm:pt modelId="{5C70F203-52FD-4383-B435-437CD5BC9E1C}" type="sibTrans" cxnId="{25597FF5-1648-46CA-BA4E-AE95B02191D3}">
      <dgm:prSet/>
      <dgm:spPr/>
      <dgm:t>
        <a:bodyPr/>
        <a:lstStyle/>
        <a:p>
          <a:endParaRPr lang="en-US"/>
        </a:p>
      </dgm:t>
    </dgm:pt>
    <dgm:pt modelId="{A90B0436-898E-4BAC-82E7-213C3D9B6F12}">
      <dgm:prSet/>
      <dgm:spPr/>
      <dgm:t>
        <a:bodyPr/>
        <a:lstStyle/>
        <a:p>
          <a:r>
            <a:rPr lang="en-CA"/>
            <a:t>Duty</a:t>
          </a:r>
          <a:endParaRPr lang="en-US"/>
        </a:p>
      </dgm:t>
    </dgm:pt>
    <dgm:pt modelId="{FE93D8B2-ECC2-49AD-8C73-8DE5997227DE}" type="parTrans" cxnId="{F5E3F73C-9AC8-40E7-8951-11984A9C47FF}">
      <dgm:prSet/>
      <dgm:spPr/>
      <dgm:t>
        <a:bodyPr/>
        <a:lstStyle/>
        <a:p>
          <a:endParaRPr lang="en-US"/>
        </a:p>
      </dgm:t>
    </dgm:pt>
    <dgm:pt modelId="{6CFAC833-D717-424E-9CCE-8B87A226B625}" type="sibTrans" cxnId="{F5E3F73C-9AC8-40E7-8951-11984A9C47FF}">
      <dgm:prSet/>
      <dgm:spPr/>
      <dgm:t>
        <a:bodyPr/>
        <a:lstStyle/>
        <a:p>
          <a:endParaRPr lang="en-US"/>
        </a:p>
      </dgm:t>
    </dgm:pt>
    <dgm:pt modelId="{F1B62A2E-22B9-4C70-9588-37D283A48AB9}">
      <dgm:prSet/>
      <dgm:spPr/>
      <dgm:t>
        <a:bodyPr/>
        <a:lstStyle/>
        <a:p>
          <a:r>
            <a:rPr lang="en-CA"/>
            <a:t>Financial difficulties </a:t>
          </a:r>
          <a:endParaRPr lang="en-US"/>
        </a:p>
      </dgm:t>
    </dgm:pt>
    <dgm:pt modelId="{BB6F56F0-C772-43EA-A8D6-2C248F3100A7}" type="parTrans" cxnId="{F2533AA9-786C-499F-8F29-8EE6F687B529}">
      <dgm:prSet/>
      <dgm:spPr/>
      <dgm:t>
        <a:bodyPr/>
        <a:lstStyle/>
        <a:p>
          <a:endParaRPr lang="en-US"/>
        </a:p>
      </dgm:t>
    </dgm:pt>
    <dgm:pt modelId="{45B8C175-7604-403A-94C2-18E45CBF2D2F}" type="sibTrans" cxnId="{F2533AA9-786C-499F-8F29-8EE6F687B529}">
      <dgm:prSet/>
      <dgm:spPr/>
      <dgm:t>
        <a:bodyPr/>
        <a:lstStyle/>
        <a:p>
          <a:endParaRPr lang="en-US"/>
        </a:p>
      </dgm:t>
    </dgm:pt>
    <dgm:pt modelId="{34FD6E95-3E93-0E4A-8BB4-793C55557A38}" type="pres">
      <dgm:prSet presAssocID="{D8DF14DA-BB97-4FD0-8CD1-A2FB17AC250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7F48EBF-6B00-2B41-B9B0-1FD2EE5C8DF3}" type="pres">
      <dgm:prSet presAssocID="{F1B62A2E-22B9-4C70-9588-37D283A48AB9}" presName="Accent3" presStyleCnt="0"/>
      <dgm:spPr/>
    </dgm:pt>
    <dgm:pt modelId="{222E9DE4-54E8-C148-9854-17AB61577BED}" type="pres">
      <dgm:prSet presAssocID="{F1B62A2E-22B9-4C70-9588-37D283A48AB9}" presName="Accent" presStyleLbl="node1" presStyleIdx="0" presStyleCnt="6"/>
      <dgm:spPr/>
    </dgm:pt>
    <dgm:pt modelId="{BD907D37-5CC8-2B47-9510-668EFCFA3D4A}" type="pres">
      <dgm:prSet presAssocID="{F1B62A2E-22B9-4C70-9588-37D283A48AB9}" presName="ParentBackground3" presStyleCnt="0"/>
      <dgm:spPr/>
    </dgm:pt>
    <dgm:pt modelId="{D1F28C22-8BCC-7641-A4DE-5459709BF21F}" type="pres">
      <dgm:prSet presAssocID="{F1B62A2E-22B9-4C70-9588-37D283A48AB9}" presName="ParentBackground" presStyleLbl="node1" presStyleIdx="1" presStyleCnt="6"/>
      <dgm:spPr/>
    </dgm:pt>
    <dgm:pt modelId="{EFB1D0A2-3168-CC43-8FE1-7B42AE9B7184}" type="pres">
      <dgm:prSet presAssocID="{F1B62A2E-22B9-4C70-9588-37D283A48AB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075F1B8-D9AA-CB43-B12A-D00106EA4F75}" type="pres">
      <dgm:prSet presAssocID="{A90B0436-898E-4BAC-82E7-213C3D9B6F12}" presName="Accent2" presStyleCnt="0"/>
      <dgm:spPr/>
    </dgm:pt>
    <dgm:pt modelId="{63D3D468-F50F-0B45-AE97-2986930E090F}" type="pres">
      <dgm:prSet presAssocID="{A90B0436-898E-4BAC-82E7-213C3D9B6F12}" presName="Accent" presStyleLbl="node1" presStyleIdx="2" presStyleCnt="6"/>
      <dgm:spPr/>
    </dgm:pt>
    <dgm:pt modelId="{E026C213-AB42-C44A-AC67-F8E0A4FD0160}" type="pres">
      <dgm:prSet presAssocID="{A90B0436-898E-4BAC-82E7-213C3D9B6F12}" presName="ParentBackground2" presStyleCnt="0"/>
      <dgm:spPr/>
    </dgm:pt>
    <dgm:pt modelId="{C69E385F-01EC-D744-B5A9-E77E9D7E0A97}" type="pres">
      <dgm:prSet presAssocID="{A90B0436-898E-4BAC-82E7-213C3D9B6F12}" presName="ParentBackground" presStyleLbl="node1" presStyleIdx="3" presStyleCnt="6"/>
      <dgm:spPr/>
    </dgm:pt>
    <dgm:pt modelId="{A6FF81C1-ADDC-E145-B7A8-C2CDA3617ABF}" type="pres">
      <dgm:prSet presAssocID="{A90B0436-898E-4BAC-82E7-213C3D9B6F12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1B69557-FBDB-4241-ACD3-1F14758518C7}" type="pres">
      <dgm:prSet presAssocID="{74EF83E0-DB73-4D05-9C3A-C9A32A9FAAD6}" presName="Accent1" presStyleCnt="0"/>
      <dgm:spPr/>
    </dgm:pt>
    <dgm:pt modelId="{6C62AB0F-83C0-C84C-8DB6-E75C2CBAD0D0}" type="pres">
      <dgm:prSet presAssocID="{74EF83E0-DB73-4D05-9C3A-C9A32A9FAAD6}" presName="Accent" presStyleLbl="node1" presStyleIdx="4" presStyleCnt="6"/>
      <dgm:spPr/>
    </dgm:pt>
    <dgm:pt modelId="{8A45E083-B360-D947-AA07-8F7E9F975988}" type="pres">
      <dgm:prSet presAssocID="{74EF83E0-DB73-4D05-9C3A-C9A32A9FAAD6}" presName="ParentBackground1" presStyleCnt="0"/>
      <dgm:spPr/>
    </dgm:pt>
    <dgm:pt modelId="{3D810D52-707B-B042-A722-27E367D458A0}" type="pres">
      <dgm:prSet presAssocID="{74EF83E0-DB73-4D05-9C3A-C9A32A9FAAD6}" presName="ParentBackground" presStyleLbl="node1" presStyleIdx="5" presStyleCnt="6"/>
      <dgm:spPr/>
    </dgm:pt>
    <dgm:pt modelId="{9D911C09-AFA3-0C40-890D-B1330026C15A}" type="pres">
      <dgm:prSet presAssocID="{74EF83E0-DB73-4D05-9C3A-C9A32A9FAAD6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ED4E629-4328-124D-9DEB-21F2C74E8AC9}" type="presOf" srcId="{F1B62A2E-22B9-4C70-9588-37D283A48AB9}" destId="{D1F28C22-8BCC-7641-A4DE-5459709BF21F}" srcOrd="0" destOrd="0" presId="urn:microsoft.com/office/officeart/2018/layout/CircleProcess"/>
    <dgm:cxn modelId="{F5E3F73C-9AC8-40E7-8951-11984A9C47FF}" srcId="{D8DF14DA-BB97-4FD0-8CD1-A2FB17AC2503}" destId="{A90B0436-898E-4BAC-82E7-213C3D9B6F12}" srcOrd="1" destOrd="0" parTransId="{FE93D8B2-ECC2-49AD-8C73-8DE5997227DE}" sibTransId="{6CFAC833-D717-424E-9CCE-8B87A226B625}"/>
    <dgm:cxn modelId="{A1B3A754-62D7-224B-A783-9893188C7132}" type="presOf" srcId="{74EF83E0-DB73-4D05-9C3A-C9A32A9FAAD6}" destId="{9D911C09-AFA3-0C40-890D-B1330026C15A}" srcOrd="1" destOrd="0" presId="urn:microsoft.com/office/officeart/2018/layout/CircleProcess"/>
    <dgm:cxn modelId="{0D055981-CA89-3C4C-AD09-EFE8941B1BAB}" type="presOf" srcId="{74EF83E0-DB73-4D05-9C3A-C9A32A9FAAD6}" destId="{3D810D52-707B-B042-A722-27E367D458A0}" srcOrd="0" destOrd="0" presId="urn:microsoft.com/office/officeart/2018/layout/CircleProcess"/>
    <dgm:cxn modelId="{F2533AA9-786C-499F-8F29-8EE6F687B529}" srcId="{D8DF14DA-BB97-4FD0-8CD1-A2FB17AC2503}" destId="{F1B62A2E-22B9-4C70-9588-37D283A48AB9}" srcOrd="2" destOrd="0" parTransId="{BB6F56F0-C772-43EA-A8D6-2C248F3100A7}" sibTransId="{45B8C175-7604-403A-94C2-18E45CBF2D2F}"/>
    <dgm:cxn modelId="{932E4CB4-60A6-C443-A24E-D1895F36B545}" type="presOf" srcId="{A90B0436-898E-4BAC-82E7-213C3D9B6F12}" destId="{A6FF81C1-ADDC-E145-B7A8-C2CDA3617ABF}" srcOrd="1" destOrd="0" presId="urn:microsoft.com/office/officeart/2018/layout/CircleProcess"/>
    <dgm:cxn modelId="{1CCE39C0-48A0-6B44-BAE4-7F9CDC273A4B}" type="presOf" srcId="{D8DF14DA-BB97-4FD0-8CD1-A2FB17AC2503}" destId="{34FD6E95-3E93-0E4A-8BB4-793C55557A38}" srcOrd="0" destOrd="0" presId="urn:microsoft.com/office/officeart/2018/layout/CircleProcess"/>
    <dgm:cxn modelId="{BDDC2CC2-800A-A347-B588-B182F89F6784}" type="presOf" srcId="{F1B62A2E-22B9-4C70-9588-37D283A48AB9}" destId="{EFB1D0A2-3168-CC43-8FE1-7B42AE9B7184}" srcOrd="1" destOrd="0" presId="urn:microsoft.com/office/officeart/2018/layout/CircleProcess"/>
    <dgm:cxn modelId="{25597FF5-1648-46CA-BA4E-AE95B02191D3}" srcId="{D8DF14DA-BB97-4FD0-8CD1-A2FB17AC2503}" destId="{74EF83E0-DB73-4D05-9C3A-C9A32A9FAAD6}" srcOrd="0" destOrd="0" parTransId="{42FDAAA4-6F00-469F-BA8A-1D3AE57F6350}" sibTransId="{5C70F203-52FD-4383-B435-437CD5BC9E1C}"/>
    <dgm:cxn modelId="{4D7CBDFF-4FEE-3B43-AE4F-90E354E2F8AC}" type="presOf" srcId="{A90B0436-898E-4BAC-82E7-213C3D9B6F12}" destId="{C69E385F-01EC-D744-B5A9-E77E9D7E0A97}" srcOrd="0" destOrd="0" presId="urn:microsoft.com/office/officeart/2018/layout/CircleProcess"/>
    <dgm:cxn modelId="{9A0017B2-58C3-2142-A2AF-25C1DE76D744}" type="presParOf" srcId="{34FD6E95-3E93-0E4A-8BB4-793C55557A38}" destId="{F7F48EBF-6B00-2B41-B9B0-1FD2EE5C8DF3}" srcOrd="0" destOrd="0" presId="urn:microsoft.com/office/officeart/2018/layout/CircleProcess"/>
    <dgm:cxn modelId="{57910F99-299C-A54E-AB51-F1B8E0CC2AFD}" type="presParOf" srcId="{F7F48EBF-6B00-2B41-B9B0-1FD2EE5C8DF3}" destId="{222E9DE4-54E8-C148-9854-17AB61577BED}" srcOrd="0" destOrd="0" presId="urn:microsoft.com/office/officeart/2018/layout/CircleProcess"/>
    <dgm:cxn modelId="{AE19833A-B402-F548-BBF8-AAADD90DE8A4}" type="presParOf" srcId="{34FD6E95-3E93-0E4A-8BB4-793C55557A38}" destId="{BD907D37-5CC8-2B47-9510-668EFCFA3D4A}" srcOrd="1" destOrd="0" presId="urn:microsoft.com/office/officeart/2018/layout/CircleProcess"/>
    <dgm:cxn modelId="{2C137DC8-17DE-544F-B428-057EF0B1BA50}" type="presParOf" srcId="{BD907D37-5CC8-2B47-9510-668EFCFA3D4A}" destId="{D1F28C22-8BCC-7641-A4DE-5459709BF21F}" srcOrd="0" destOrd="0" presId="urn:microsoft.com/office/officeart/2018/layout/CircleProcess"/>
    <dgm:cxn modelId="{43DFFB47-A673-9E47-B191-774034067E15}" type="presParOf" srcId="{34FD6E95-3E93-0E4A-8BB4-793C55557A38}" destId="{EFB1D0A2-3168-CC43-8FE1-7B42AE9B7184}" srcOrd="2" destOrd="0" presId="urn:microsoft.com/office/officeart/2018/layout/CircleProcess"/>
    <dgm:cxn modelId="{796D8AAB-366D-0B4F-8291-7465200C2FCA}" type="presParOf" srcId="{34FD6E95-3E93-0E4A-8BB4-793C55557A38}" destId="{6075F1B8-D9AA-CB43-B12A-D00106EA4F75}" srcOrd="3" destOrd="0" presId="urn:microsoft.com/office/officeart/2018/layout/CircleProcess"/>
    <dgm:cxn modelId="{FE350C15-2461-3E40-8BFC-D77092427BDB}" type="presParOf" srcId="{6075F1B8-D9AA-CB43-B12A-D00106EA4F75}" destId="{63D3D468-F50F-0B45-AE97-2986930E090F}" srcOrd="0" destOrd="0" presId="urn:microsoft.com/office/officeart/2018/layout/CircleProcess"/>
    <dgm:cxn modelId="{A792F434-5D55-1443-9ACE-BCC2AF8A6F08}" type="presParOf" srcId="{34FD6E95-3E93-0E4A-8BB4-793C55557A38}" destId="{E026C213-AB42-C44A-AC67-F8E0A4FD0160}" srcOrd="4" destOrd="0" presId="urn:microsoft.com/office/officeart/2018/layout/CircleProcess"/>
    <dgm:cxn modelId="{54D732A1-AC84-4C4A-95A4-C32AE34F9BE3}" type="presParOf" srcId="{E026C213-AB42-C44A-AC67-F8E0A4FD0160}" destId="{C69E385F-01EC-D744-B5A9-E77E9D7E0A97}" srcOrd="0" destOrd="0" presId="urn:microsoft.com/office/officeart/2018/layout/CircleProcess"/>
    <dgm:cxn modelId="{9BA0EF37-8108-594F-B455-23AD6E44E030}" type="presParOf" srcId="{34FD6E95-3E93-0E4A-8BB4-793C55557A38}" destId="{A6FF81C1-ADDC-E145-B7A8-C2CDA3617ABF}" srcOrd="5" destOrd="0" presId="urn:microsoft.com/office/officeart/2018/layout/CircleProcess"/>
    <dgm:cxn modelId="{EEB5B56F-EA7C-9341-B905-65D411EAFEA7}" type="presParOf" srcId="{34FD6E95-3E93-0E4A-8BB4-793C55557A38}" destId="{C1B69557-FBDB-4241-ACD3-1F14758518C7}" srcOrd="6" destOrd="0" presId="urn:microsoft.com/office/officeart/2018/layout/CircleProcess"/>
    <dgm:cxn modelId="{10EFA8A6-3092-EF4A-93CD-FD0AFACF4D47}" type="presParOf" srcId="{C1B69557-FBDB-4241-ACD3-1F14758518C7}" destId="{6C62AB0F-83C0-C84C-8DB6-E75C2CBAD0D0}" srcOrd="0" destOrd="0" presId="urn:microsoft.com/office/officeart/2018/layout/CircleProcess"/>
    <dgm:cxn modelId="{B797AC14-5BB7-6746-B705-E2DE345FDD58}" type="presParOf" srcId="{34FD6E95-3E93-0E4A-8BB4-793C55557A38}" destId="{8A45E083-B360-D947-AA07-8F7E9F975988}" srcOrd="7" destOrd="0" presId="urn:microsoft.com/office/officeart/2018/layout/CircleProcess"/>
    <dgm:cxn modelId="{270285C8-707C-C142-BFAA-4B12CC300828}" type="presParOf" srcId="{8A45E083-B360-D947-AA07-8F7E9F975988}" destId="{3D810D52-707B-B042-A722-27E367D458A0}" srcOrd="0" destOrd="0" presId="urn:microsoft.com/office/officeart/2018/layout/CircleProcess"/>
    <dgm:cxn modelId="{219E94A4-346A-1A4F-9719-89D6C33929B1}" type="presParOf" srcId="{34FD6E95-3E93-0E4A-8BB4-793C55557A38}" destId="{9D911C09-AFA3-0C40-890D-B1330026C15A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48E1C-C05F-4793-87DE-2764632D0A2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5F0FF6-02CE-4E2A-9D47-95D3BC64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of 13 to 15 players </a:t>
          </a:r>
          <a:endParaRPr lang="en-US"/>
        </a:p>
      </dgm:t>
    </dgm:pt>
    <dgm:pt modelId="{C4045FAA-38E8-4236-81A7-D1011B84CD26}" type="parTrans" cxnId="{0553FE53-C5AF-4B60-A2F6-3754F7FCFC28}">
      <dgm:prSet/>
      <dgm:spPr/>
      <dgm:t>
        <a:bodyPr/>
        <a:lstStyle/>
        <a:p>
          <a:endParaRPr lang="en-US"/>
        </a:p>
      </dgm:t>
    </dgm:pt>
    <dgm:pt modelId="{12CC7B0A-20D0-4CDD-988B-CC31E8AEF646}" type="sibTrans" cxnId="{0553FE53-C5AF-4B60-A2F6-3754F7FCFC28}">
      <dgm:prSet/>
      <dgm:spPr/>
      <dgm:t>
        <a:bodyPr/>
        <a:lstStyle/>
        <a:p>
          <a:endParaRPr lang="en-US"/>
        </a:p>
      </dgm:t>
    </dgm:pt>
    <dgm:pt modelId="{FB7117FE-538F-4686-9551-38671C8C0C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chosen players must combine to produce a higher performance(stats) than the previous champions</a:t>
          </a:r>
          <a:endParaRPr lang="en-US"/>
        </a:p>
      </dgm:t>
    </dgm:pt>
    <dgm:pt modelId="{87F40B90-FF59-4722-AB22-216604CA7409}" type="parTrans" cxnId="{F5CCABB4-4FFC-497C-8BD0-5E218742AA77}">
      <dgm:prSet/>
      <dgm:spPr/>
      <dgm:t>
        <a:bodyPr/>
        <a:lstStyle/>
        <a:p>
          <a:endParaRPr lang="en-US"/>
        </a:p>
      </dgm:t>
    </dgm:pt>
    <dgm:pt modelId="{C089D130-D96C-480D-A7EF-E003AAE9DB26}" type="sibTrans" cxnId="{F5CCABB4-4FFC-497C-8BD0-5E218742AA77}">
      <dgm:prSet/>
      <dgm:spPr/>
      <dgm:t>
        <a:bodyPr/>
        <a:lstStyle/>
        <a:p>
          <a:endParaRPr lang="en-US"/>
        </a:p>
      </dgm:t>
    </dgm:pt>
    <dgm:pt modelId="{20BCE6B2-94C7-4FAA-A0FD-48FB3806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Minimizing the cost</a:t>
          </a:r>
          <a:endParaRPr lang="en-US"/>
        </a:p>
      </dgm:t>
    </dgm:pt>
    <dgm:pt modelId="{37A7A8F9-E584-40B7-8A89-522B512906DE}" type="parTrans" cxnId="{2BD2E03C-0F65-4CDC-B62D-DD5F4DCCBCA8}">
      <dgm:prSet/>
      <dgm:spPr/>
      <dgm:t>
        <a:bodyPr/>
        <a:lstStyle/>
        <a:p>
          <a:endParaRPr lang="en-US"/>
        </a:p>
      </dgm:t>
    </dgm:pt>
    <dgm:pt modelId="{2AB20BFE-81A5-4F7C-8A85-4FB99CF0D927}" type="sibTrans" cxnId="{2BD2E03C-0F65-4CDC-B62D-DD5F4DCCBCA8}">
      <dgm:prSet/>
      <dgm:spPr/>
      <dgm:t>
        <a:bodyPr/>
        <a:lstStyle/>
        <a:p>
          <a:endParaRPr lang="en-US"/>
        </a:p>
      </dgm:t>
    </dgm:pt>
    <dgm:pt modelId="{FF2BFC3A-F6D6-4F94-A99D-110EC2F7AFB3}" type="pres">
      <dgm:prSet presAssocID="{0AA48E1C-C05F-4793-87DE-2764632D0A25}" presName="root" presStyleCnt="0">
        <dgm:presLayoutVars>
          <dgm:dir/>
          <dgm:resizeHandles val="exact"/>
        </dgm:presLayoutVars>
      </dgm:prSet>
      <dgm:spPr/>
    </dgm:pt>
    <dgm:pt modelId="{E308CA41-81B7-4AAD-8405-8FB90E102BA2}" type="pres">
      <dgm:prSet presAssocID="{C45F0FF6-02CE-4E2A-9D47-95D3BC64F102}" presName="compNode" presStyleCnt="0"/>
      <dgm:spPr/>
    </dgm:pt>
    <dgm:pt modelId="{5A5832F3-2E25-42F7-A4D6-6A04AEC375CE}" type="pres">
      <dgm:prSet presAssocID="{C45F0FF6-02CE-4E2A-9D47-95D3BC64F102}" presName="bgRect" presStyleLbl="bgShp" presStyleIdx="0" presStyleCnt="3"/>
      <dgm:spPr/>
    </dgm:pt>
    <dgm:pt modelId="{ADAA5E62-1895-4FA4-AEAA-D39B3DEB7568}" type="pres">
      <dgm:prSet presAssocID="{C45F0FF6-02CE-4E2A-9D47-95D3BC64F1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E59C2616-35B8-4046-898A-C45EEFDE616F}" type="pres">
      <dgm:prSet presAssocID="{C45F0FF6-02CE-4E2A-9D47-95D3BC64F102}" presName="spaceRect" presStyleCnt="0"/>
      <dgm:spPr/>
    </dgm:pt>
    <dgm:pt modelId="{F84364B2-A83F-45F8-B6AD-755F0E2C4270}" type="pres">
      <dgm:prSet presAssocID="{C45F0FF6-02CE-4E2A-9D47-95D3BC64F102}" presName="parTx" presStyleLbl="revTx" presStyleIdx="0" presStyleCnt="3">
        <dgm:presLayoutVars>
          <dgm:chMax val="0"/>
          <dgm:chPref val="0"/>
        </dgm:presLayoutVars>
      </dgm:prSet>
      <dgm:spPr/>
    </dgm:pt>
    <dgm:pt modelId="{C52B6A26-0EFB-49C8-93EA-F3947905B076}" type="pres">
      <dgm:prSet presAssocID="{12CC7B0A-20D0-4CDD-988B-CC31E8AEF646}" presName="sibTrans" presStyleCnt="0"/>
      <dgm:spPr/>
    </dgm:pt>
    <dgm:pt modelId="{F4BC61AC-9793-44EA-BE70-A0D3891DE4BE}" type="pres">
      <dgm:prSet presAssocID="{FB7117FE-538F-4686-9551-38671C8C0CD3}" presName="compNode" presStyleCnt="0"/>
      <dgm:spPr/>
    </dgm:pt>
    <dgm:pt modelId="{3593E187-2E3D-4AB6-B679-26901C3A8DE1}" type="pres">
      <dgm:prSet presAssocID="{FB7117FE-538F-4686-9551-38671C8C0CD3}" presName="bgRect" presStyleLbl="bgShp" presStyleIdx="1" presStyleCnt="3"/>
      <dgm:spPr/>
    </dgm:pt>
    <dgm:pt modelId="{47E1AB17-E5C9-4F1D-8BDF-77DB61FFE4CC}" type="pres">
      <dgm:prSet presAssocID="{FB7117FE-538F-4686-9551-38671C8C0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6ADD0D9-352F-4157-A3C9-836522E6564A}" type="pres">
      <dgm:prSet presAssocID="{FB7117FE-538F-4686-9551-38671C8C0CD3}" presName="spaceRect" presStyleCnt="0"/>
      <dgm:spPr/>
    </dgm:pt>
    <dgm:pt modelId="{2C93C32A-7041-48BC-96DA-4A86CE9DBBA6}" type="pres">
      <dgm:prSet presAssocID="{FB7117FE-538F-4686-9551-38671C8C0CD3}" presName="parTx" presStyleLbl="revTx" presStyleIdx="1" presStyleCnt="3">
        <dgm:presLayoutVars>
          <dgm:chMax val="0"/>
          <dgm:chPref val="0"/>
        </dgm:presLayoutVars>
      </dgm:prSet>
      <dgm:spPr/>
    </dgm:pt>
    <dgm:pt modelId="{92831DF5-613C-4194-BB4F-FBE7EE740C05}" type="pres">
      <dgm:prSet presAssocID="{C089D130-D96C-480D-A7EF-E003AAE9DB26}" presName="sibTrans" presStyleCnt="0"/>
      <dgm:spPr/>
    </dgm:pt>
    <dgm:pt modelId="{77F4E79E-9F23-4B19-980C-8C838A9AD999}" type="pres">
      <dgm:prSet presAssocID="{20BCE6B2-94C7-4FAA-A0FD-48FB3806AB6B}" presName="compNode" presStyleCnt="0"/>
      <dgm:spPr/>
    </dgm:pt>
    <dgm:pt modelId="{C74A8871-B336-46E5-B81A-4FE8090164F7}" type="pres">
      <dgm:prSet presAssocID="{20BCE6B2-94C7-4FAA-A0FD-48FB3806AB6B}" presName="bgRect" presStyleLbl="bgShp" presStyleIdx="2" presStyleCnt="3"/>
      <dgm:spPr/>
    </dgm:pt>
    <dgm:pt modelId="{459AC4CE-D669-4FE7-A742-A0FCC1B14FBD}" type="pres">
      <dgm:prSet presAssocID="{20BCE6B2-94C7-4FAA-A0FD-48FB3806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FB145CF-2F55-4C30-B38B-60F166E6FE89}" type="pres">
      <dgm:prSet presAssocID="{20BCE6B2-94C7-4FAA-A0FD-48FB3806AB6B}" presName="spaceRect" presStyleCnt="0"/>
      <dgm:spPr/>
    </dgm:pt>
    <dgm:pt modelId="{3DDAA206-06B9-40E0-AB3C-354C61A66349}" type="pres">
      <dgm:prSet presAssocID="{20BCE6B2-94C7-4FAA-A0FD-48FB3806AB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D2E03C-0F65-4CDC-B62D-DD5F4DCCBCA8}" srcId="{0AA48E1C-C05F-4793-87DE-2764632D0A25}" destId="{20BCE6B2-94C7-4FAA-A0FD-48FB3806AB6B}" srcOrd="2" destOrd="0" parTransId="{37A7A8F9-E584-40B7-8A89-522B512906DE}" sibTransId="{2AB20BFE-81A5-4F7C-8A85-4FB99CF0D927}"/>
    <dgm:cxn modelId="{0553FE53-C5AF-4B60-A2F6-3754F7FCFC28}" srcId="{0AA48E1C-C05F-4793-87DE-2764632D0A25}" destId="{C45F0FF6-02CE-4E2A-9D47-95D3BC64F102}" srcOrd="0" destOrd="0" parTransId="{C4045FAA-38E8-4236-81A7-D1011B84CD26}" sibTransId="{12CC7B0A-20D0-4CDD-988B-CC31E8AEF646}"/>
    <dgm:cxn modelId="{F5CCABB4-4FFC-497C-8BD0-5E218742AA77}" srcId="{0AA48E1C-C05F-4793-87DE-2764632D0A25}" destId="{FB7117FE-538F-4686-9551-38671C8C0CD3}" srcOrd="1" destOrd="0" parTransId="{87F40B90-FF59-4722-AB22-216604CA7409}" sibTransId="{C089D130-D96C-480D-A7EF-E003AAE9DB26}"/>
    <dgm:cxn modelId="{6CA9EED7-38A0-F144-B52C-B32C895F493B}" type="presOf" srcId="{0AA48E1C-C05F-4793-87DE-2764632D0A25}" destId="{FF2BFC3A-F6D6-4F94-A99D-110EC2F7AFB3}" srcOrd="0" destOrd="0" presId="urn:microsoft.com/office/officeart/2018/2/layout/IconVerticalSolidList"/>
    <dgm:cxn modelId="{241444ED-B6CD-A544-8EAE-96FA7F402862}" type="presOf" srcId="{20BCE6B2-94C7-4FAA-A0FD-48FB3806AB6B}" destId="{3DDAA206-06B9-40E0-AB3C-354C61A66349}" srcOrd="0" destOrd="0" presId="urn:microsoft.com/office/officeart/2018/2/layout/IconVerticalSolidList"/>
    <dgm:cxn modelId="{62EBE4ED-0BC3-8B4D-844D-7362B78C89B0}" type="presOf" srcId="{FB7117FE-538F-4686-9551-38671C8C0CD3}" destId="{2C93C32A-7041-48BC-96DA-4A86CE9DBBA6}" srcOrd="0" destOrd="0" presId="urn:microsoft.com/office/officeart/2018/2/layout/IconVerticalSolidList"/>
    <dgm:cxn modelId="{55B82BF7-64CD-A64A-AE12-2E145B40E0EC}" type="presOf" srcId="{C45F0FF6-02CE-4E2A-9D47-95D3BC64F102}" destId="{F84364B2-A83F-45F8-B6AD-755F0E2C4270}" srcOrd="0" destOrd="0" presId="urn:microsoft.com/office/officeart/2018/2/layout/IconVerticalSolidList"/>
    <dgm:cxn modelId="{C835AE2A-1DFA-BB44-8A93-998A4F64AE6E}" type="presParOf" srcId="{FF2BFC3A-F6D6-4F94-A99D-110EC2F7AFB3}" destId="{E308CA41-81B7-4AAD-8405-8FB90E102BA2}" srcOrd="0" destOrd="0" presId="urn:microsoft.com/office/officeart/2018/2/layout/IconVerticalSolidList"/>
    <dgm:cxn modelId="{7C456FB4-455A-794A-804E-A9F08B1EFA47}" type="presParOf" srcId="{E308CA41-81B7-4AAD-8405-8FB90E102BA2}" destId="{5A5832F3-2E25-42F7-A4D6-6A04AEC375CE}" srcOrd="0" destOrd="0" presId="urn:microsoft.com/office/officeart/2018/2/layout/IconVerticalSolidList"/>
    <dgm:cxn modelId="{ECB6D423-9B7C-E447-932D-0CCA2CA8FA2D}" type="presParOf" srcId="{E308CA41-81B7-4AAD-8405-8FB90E102BA2}" destId="{ADAA5E62-1895-4FA4-AEAA-D39B3DEB7568}" srcOrd="1" destOrd="0" presId="urn:microsoft.com/office/officeart/2018/2/layout/IconVerticalSolidList"/>
    <dgm:cxn modelId="{50CF21A9-F23A-8143-B36B-894015EBE354}" type="presParOf" srcId="{E308CA41-81B7-4AAD-8405-8FB90E102BA2}" destId="{E59C2616-35B8-4046-898A-C45EEFDE616F}" srcOrd="2" destOrd="0" presId="urn:microsoft.com/office/officeart/2018/2/layout/IconVerticalSolidList"/>
    <dgm:cxn modelId="{C85A59B2-60BE-9F43-A1A2-475E3F02DB84}" type="presParOf" srcId="{E308CA41-81B7-4AAD-8405-8FB90E102BA2}" destId="{F84364B2-A83F-45F8-B6AD-755F0E2C4270}" srcOrd="3" destOrd="0" presId="urn:microsoft.com/office/officeart/2018/2/layout/IconVerticalSolidList"/>
    <dgm:cxn modelId="{9196E8B8-1380-0F40-990C-65B30C929F10}" type="presParOf" srcId="{FF2BFC3A-F6D6-4F94-A99D-110EC2F7AFB3}" destId="{C52B6A26-0EFB-49C8-93EA-F3947905B076}" srcOrd="1" destOrd="0" presId="urn:microsoft.com/office/officeart/2018/2/layout/IconVerticalSolidList"/>
    <dgm:cxn modelId="{DE1021C8-492B-EE4F-815A-2E0D1B2243C1}" type="presParOf" srcId="{FF2BFC3A-F6D6-4F94-A99D-110EC2F7AFB3}" destId="{F4BC61AC-9793-44EA-BE70-A0D3891DE4BE}" srcOrd="2" destOrd="0" presId="urn:microsoft.com/office/officeart/2018/2/layout/IconVerticalSolidList"/>
    <dgm:cxn modelId="{DCCC1A70-AEA9-AE4F-A4B8-52F0FCE2E1E6}" type="presParOf" srcId="{F4BC61AC-9793-44EA-BE70-A0D3891DE4BE}" destId="{3593E187-2E3D-4AB6-B679-26901C3A8DE1}" srcOrd="0" destOrd="0" presId="urn:microsoft.com/office/officeart/2018/2/layout/IconVerticalSolidList"/>
    <dgm:cxn modelId="{2798998D-EF00-174C-ABF4-61164A916226}" type="presParOf" srcId="{F4BC61AC-9793-44EA-BE70-A0D3891DE4BE}" destId="{47E1AB17-E5C9-4F1D-8BDF-77DB61FFE4CC}" srcOrd="1" destOrd="0" presId="urn:microsoft.com/office/officeart/2018/2/layout/IconVerticalSolidList"/>
    <dgm:cxn modelId="{3541E176-5496-8D48-BEFC-5A88A9F23049}" type="presParOf" srcId="{F4BC61AC-9793-44EA-BE70-A0D3891DE4BE}" destId="{56ADD0D9-352F-4157-A3C9-836522E6564A}" srcOrd="2" destOrd="0" presId="urn:microsoft.com/office/officeart/2018/2/layout/IconVerticalSolidList"/>
    <dgm:cxn modelId="{2DF992CD-F8BA-8144-B8E5-2C183834D905}" type="presParOf" srcId="{F4BC61AC-9793-44EA-BE70-A0D3891DE4BE}" destId="{2C93C32A-7041-48BC-96DA-4A86CE9DBBA6}" srcOrd="3" destOrd="0" presId="urn:microsoft.com/office/officeart/2018/2/layout/IconVerticalSolidList"/>
    <dgm:cxn modelId="{A1D52F9E-587F-5F49-AD59-90444F11B76B}" type="presParOf" srcId="{FF2BFC3A-F6D6-4F94-A99D-110EC2F7AFB3}" destId="{92831DF5-613C-4194-BB4F-FBE7EE740C05}" srcOrd="3" destOrd="0" presId="urn:microsoft.com/office/officeart/2018/2/layout/IconVerticalSolidList"/>
    <dgm:cxn modelId="{E60156C7-8985-1E4F-8410-FE1E70C39014}" type="presParOf" srcId="{FF2BFC3A-F6D6-4F94-A99D-110EC2F7AFB3}" destId="{77F4E79E-9F23-4B19-980C-8C838A9AD999}" srcOrd="4" destOrd="0" presId="urn:microsoft.com/office/officeart/2018/2/layout/IconVerticalSolidList"/>
    <dgm:cxn modelId="{A8FDD8CD-34CB-8A4A-9399-5818925F4473}" type="presParOf" srcId="{77F4E79E-9F23-4B19-980C-8C838A9AD999}" destId="{C74A8871-B336-46E5-B81A-4FE8090164F7}" srcOrd="0" destOrd="0" presId="urn:microsoft.com/office/officeart/2018/2/layout/IconVerticalSolidList"/>
    <dgm:cxn modelId="{492630BD-540E-FE42-A8B0-43B8524944E5}" type="presParOf" srcId="{77F4E79E-9F23-4B19-980C-8C838A9AD999}" destId="{459AC4CE-D669-4FE7-A742-A0FCC1B14FBD}" srcOrd="1" destOrd="0" presId="urn:microsoft.com/office/officeart/2018/2/layout/IconVerticalSolidList"/>
    <dgm:cxn modelId="{61E485DD-17CE-A54D-8EBB-FC0E4B7AD196}" type="presParOf" srcId="{77F4E79E-9F23-4B19-980C-8C838A9AD999}" destId="{3FB145CF-2F55-4C30-B38B-60F166E6FE89}" srcOrd="2" destOrd="0" presId="urn:microsoft.com/office/officeart/2018/2/layout/IconVerticalSolidList"/>
    <dgm:cxn modelId="{E2CFBCF3-143B-B849-B8D8-0753A5044756}" type="presParOf" srcId="{77F4E79E-9F23-4B19-980C-8C838A9AD999}" destId="{3DDAA206-06B9-40E0-AB3C-354C61A663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880E0-9B4B-49AD-A976-613F023C96C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461E28E-EF3A-4AC6-AD11-3DE880154AF6}">
      <dgm:prSet/>
      <dgm:spPr/>
      <dgm:t>
        <a:bodyPr/>
        <a:lstStyle/>
        <a:p>
          <a:r>
            <a:rPr lang="en-CA"/>
            <a:t>There is no difference between the 5 positions </a:t>
          </a:r>
          <a:endParaRPr lang="en-US"/>
        </a:p>
      </dgm:t>
    </dgm:pt>
    <dgm:pt modelId="{CE80AC74-D200-4534-B6F6-2102701505B2}" type="parTrans" cxnId="{4FFA22B2-4AFD-40DF-9B0E-3955DCB3F7FC}">
      <dgm:prSet/>
      <dgm:spPr/>
      <dgm:t>
        <a:bodyPr/>
        <a:lstStyle/>
        <a:p>
          <a:endParaRPr lang="en-US"/>
        </a:p>
      </dgm:t>
    </dgm:pt>
    <dgm:pt modelId="{CC5B2F20-ACAB-432E-B272-EADFE649C31A}" type="sibTrans" cxnId="{4FFA22B2-4AFD-40DF-9B0E-3955DCB3F7FC}">
      <dgm:prSet/>
      <dgm:spPr/>
      <dgm:t>
        <a:bodyPr/>
        <a:lstStyle/>
        <a:p>
          <a:endParaRPr lang="en-US"/>
        </a:p>
      </dgm:t>
    </dgm:pt>
    <dgm:pt modelId="{DC040C1C-6F66-4BD4-A7BA-157CD365DF44}">
      <dgm:prSet/>
      <dgm:spPr/>
      <dgm:t>
        <a:bodyPr/>
        <a:lstStyle/>
        <a:p>
          <a:r>
            <a:rPr lang="en-CA"/>
            <a:t>Eg there could be a team of 13 shooting guards</a:t>
          </a:r>
          <a:endParaRPr lang="en-US"/>
        </a:p>
      </dgm:t>
    </dgm:pt>
    <dgm:pt modelId="{D3EDF990-E5B3-46FD-B225-962669052133}" type="parTrans" cxnId="{5B473BC3-975B-4F24-A05D-244CAA5F96FC}">
      <dgm:prSet/>
      <dgm:spPr/>
      <dgm:t>
        <a:bodyPr/>
        <a:lstStyle/>
        <a:p>
          <a:endParaRPr lang="en-US"/>
        </a:p>
      </dgm:t>
    </dgm:pt>
    <dgm:pt modelId="{20261CD8-6BDF-45D7-9899-464DC874D7A1}" type="sibTrans" cxnId="{5B473BC3-975B-4F24-A05D-244CAA5F96FC}">
      <dgm:prSet/>
      <dgm:spPr/>
      <dgm:t>
        <a:bodyPr/>
        <a:lstStyle/>
        <a:p>
          <a:endParaRPr lang="en-US"/>
        </a:p>
      </dgm:t>
    </dgm:pt>
    <dgm:pt modelId="{9F802EAF-334A-4082-AFAB-D955D1EEB9F9}">
      <dgm:prSet/>
      <dgm:spPr/>
      <dgm:t>
        <a:bodyPr/>
        <a:lstStyle/>
        <a:p>
          <a:r>
            <a:rPr lang="en-CA"/>
            <a:t>We assume the team is realistic: ie. There will not contain 13 rookies, on rookie contracts (We will have a minimum 90 million dollar Expenditure)</a:t>
          </a:r>
          <a:endParaRPr lang="en-US"/>
        </a:p>
      </dgm:t>
    </dgm:pt>
    <dgm:pt modelId="{14EFC4EA-CC68-4577-9530-87BD6A7DA2AD}" type="parTrans" cxnId="{7391EF9B-4418-4182-B699-41EC1F521C2F}">
      <dgm:prSet/>
      <dgm:spPr/>
      <dgm:t>
        <a:bodyPr/>
        <a:lstStyle/>
        <a:p>
          <a:endParaRPr lang="en-US"/>
        </a:p>
      </dgm:t>
    </dgm:pt>
    <dgm:pt modelId="{D4A8EBEB-0A6F-4609-90A6-E289049C8803}" type="sibTrans" cxnId="{7391EF9B-4418-4182-B699-41EC1F521C2F}">
      <dgm:prSet/>
      <dgm:spPr/>
      <dgm:t>
        <a:bodyPr/>
        <a:lstStyle/>
        <a:p>
          <a:endParaRPr lang="en-US"/>
        </a:p>
      </dgm:t>
    </dgm:pt>
    <dgm:pt modelId="{1519DA12-C4CA-9A46-99AA-49CF96E821C4}" type="pres">
      <dgm:prSet presAssocID="{5EA880E0-9B4B-49AD-A976-613F023C96CE}" presName="vert0" presStyleCnt="0">
        <dgm:presLayoutVars>
          <dgm:dir/>
          <dgm:animOne val="branch"/>
          <dgm:animLvl val="lvl"/>
        </dgm:presLayoutVars>
      </dgm:prSet>
      <dgm:spPr/>
    </dgm:pt>
    <dgm:pt modelId="{D531669C-2E08-DC4C-A084-1A9CE1D96750}" type="pres">
      <dgm:prSet presAssocID="{7461E28E-EF3A-4AC6-AD11-3DE880154AF6}" presName="thickLine" presStyleLbl="alignNode1" presStyleIdx="0" presStyleCnt="3"/>
      <dgm:spPr/>
    </dgm:pt>
    <dgm:pt modelId="{9FCE1502-2B7E-2B49-A17E-0660CCFC17F6}" type="pres">
      <dgm:prSet presAssocID="{7461E28E-EF3A-4AC6-AD11-3DE880154AF6}" presName="horz1" presStyleCnt="0"/>
      <dgm:spPr/>
    </dgm:pt>
    <dgm:pt modelId="{04CF3F11-C885-6546-93D8-73C9BD4D9236}" type="pres">
      <dgm:prSet presAssocID="{7461E28E-EF3A-4AC6-AD11-3DE880154AF6}" presName="tx1" presStyleLbl="revTx" presStyleIdx="0" presStyleCnt="3"/>
      <dgm:spPr/>
    </dgm:pt>
    <dgm:pt modelId="{ED1C4472-FCE1-DE48-9105-07DEB315AE95}" type="pres">
      <dgm:prSet presAssocID="{7461E28E-EF3A-4AC6-AD11-3DE880154AF6}" presName="vert1" presStyleCnt="0"/>
      <dgm:spPr/>
    </dgm:pt>
    <dgm:pt modelId="{528C6059-AF05-D146-9B0C-A853DE0AC0AA}" type="pres">
      <dgm:prSet presAssocID="{DC040C1C-6F66-4BD4-A7BA-157CD365DF44}" presName="thickLine" presStyleLbl="alignNode1" presStyleIdx="1" presStyleCnt="3"/>
      <dgm:spPr/>
    </dgm:pt>
    <dgm:pt modelId="{7BAC94C9-373E-7944-B8A0-73D13ED48DBD}" type="pres">
      <dgm:prSet presAssocID="{DC040C1C-6F66-4BD4-A7BA-157CD365DF44}" presName="horz1" presStyleCnt="0"/>
      <dgm:spPr/>
    </dgm:pt>
    <dgm:pt modelId="{65D2EF79-D46A-1B4F-A7FF-1D2EA1CA7352}" type="pres">
      <dgm:prSet presAssocID="{DC040C1C-6F66-4BD4-A7BA-157CD365DF44}" presName="tx1" presStyleLbl="revTx" presStyleIdx="1" presStyleCnt="3"/>
      <dgm:spPr/>
    </dgm:pt>
    <dgm:pt modelId="{1E68017C-1DB8-5F42-8F5F-5FC7833A487B}" type="pres">
      <dgm:prSet presAssocID="{DC040C1C-6F66-4BD4-A7BA-157CD365DF44}" presName="vert1" presStyleCnt="0"/>
      <dgm:spPr/>
    </dgm:pt>
    <dgm:pt modelId="{E968DBC5-B304-584E-823E-8519C3D696CC}" type="pres">
      <dgm:prSet presAssocID="{9F802EAF-334A-4082-AFAB-D955D1EEB9F9}" presName="thickLine" presStyleLbl="alignNode1" presStyleIdx="2" presStyleCnt="3"/>
      <dgm:spPr/>
    </dgm:pt>
    <dgm:pt modelId="{98573D7A-092B-BA4B-9C79-67195D896B65}" type="pres">
      <dgm:prSet presAssocID="{9F802EAF-334A-4082-AFAB-D955D1EEB9F9}" presName="horz1" presStyleCnt="0"/>
      <dgm:spPr/>
    </dgm:pt>
    <dgm:pt modelId="{381BBB0E-D413-314C-A316-479A1AA70C8D}" type="pres">
      <dgm:prSet presAssocID="{9F802EAF-334A-4082-AFAB-D955D1EEB9F9}" presName="tx1" presStyleLbl="revTx" presStyleIdx="2" presStyleCnt="3"/>
      <dgm:spPr/>
    </dgm:pt>
    <dgm:pt modelId="{4459C1D7-97C2-BE49-BFF5-57DF4E08976F}" type="pres">
      <dgm:prSet presAssocID="{9F802EAF-334A-4082-AFAB-D955D1EEB9F9}" presName="vert1" presStyleCnt="0"/>
      <dgm:spPr/>
    </dgm:pt>
  </dgm:ptLst>
  <dgm:cxnLst>
    <dgm:cxn modelId="{DD095C29-1D69-AF4B-A6EC-773BBFB5C3A5}" type="presOf" srcId="{9F802EAF-334A-4082-AFAB-D955D1EEB9F9}" destId="{381BBB0E-D413-314C-A316-479A1AA70C8D}" srcOrd="0" destOrd="0" presId="urn:microsoft.com/office/officeart/2008/layout/LinedList"/>
    <dgm:cxn modelId="{4A9A9232-4F01-E44D-B611-12B9D9FD8A4E}" type="presOf" srcId="{7461E28E-EF3A-4AC6-AD11-3DE880154AF6}" destId="{04CF3F11-C885-6546-93D8-73C9BD4D9236}" srcOrd="0" destOrd="0" presId="urn:microsoft.com/office/officeart/2008/layout/LinedList"/>
    <dgm:cxn modelId="{4306F63D-2FED-964A-8056-C8A37366E691}" type="presOf" srcId="{DC040C1C-6F66-4BD4-A7BA-157CD365DF44}" destId="{65D2EF79-D46A-1B4F-A7FF-1D2EA1CA7352}" srcOrd="0" destOrd="0" presId="urn:microsoft.com/office/officeart/2008/layout/LinedList"/>
    <dgm:cxn modelId="{E6CFD291-6F62-5046-83BA-A3CF2DEF843F}" type="presOf" srcId="{5EA880E0-9B4B-49AD-A976-613F023C96CE}" destId="{1519DA12-C4CA-9A46-99AA-49CF96E821C4}" srcOrd="0" destOrd="0" presId="urn:microsoft.com/office/officeart/2008/layout/LinedList"/>
    <dgm:cxn modelId="{7391EF9B-4418-4182-B699-41EC1F521C2F}" srcId="{5EA880E0-9B4B-49AD-A976-613F023C96CE}" destId="{9F802EAF-334A-4082-AFAB-D955D1EEB9F9}" srcOrd="2" destOrd="0" parTransId="{14EFC4EA-CC68-4577-9530-87BD6A7DA2AD}" sibTransId="{D4A8EBEB-0A6F-4609-90A6-E289049C8803}"/>
    <dgm:cxn modelId="{4FFA22B2-4AFD-40DF-9B0E-3955DCB3F7FC}" srcId="{5EA880E0-9B4B-49AD-A976-613F023C96CE}" destId="{7461E28E-EF3A-4AC6-AD11-3DE880154AF6}" srcOrd="0" destOrd="0" parTransId="{CE80AC74-D200-4534-B6F6-2102701505B2}" sibTransId="{CC5B2F20-ACAB-432E-B272-EADFE649C31A}"/>
    <dgm:cxn modelId="{5B473BC3-975B-4F24-A05D-244CAA5F96FC}" srcId="{5EA880E0-9B4B-49AD-A976-613F023C96CE}" destId="{DC040C1C-6F66-4BD4-A7BA-157CD365DF44}" srcOrd="1" destOrd="0" parTransId="{D3EDF990-E5B3-46FD-B225-962669052133}" sibTransId="{20261CD8-6BDF-45D7-9899-464DC874D7A1}"/>
    <dgm:cxn modelId="{42CB841A-82D3-2441-A324-639BFB60CC43}" type="presParOf" srcId="{1519DA12-C4CA-9A46-99AA-49CF96E821C4}" destId="{D531669C-2E08-DC4C-A084-1A9CE1D96750}" srcOrd="0" destOrd="0" presId="urn:microsoft.com/office/officeart/2008/layout/LinedList"/>
    <dgm:cxn modelId="{72DAE4E4-480D-6C44-A9D8-5100D2F5D442}" type="presParOf" srcId="{1519DA12-C4CA-9A46-99AA-49CF96E821C4}" destId="{9FCE1502-2B7E-2B49-A17E-0660CCFC17F6}" srcOrd="1" destOrd="0" presId="urn:microsoft.com/office/officeart/2008/layout/LinedList"/>
    <dgm:cxn modelId="{458DCA7B-1911-9749-A5E4-8209D4F2F389}" type="presParOf" srcId="{9FCE1502-2B7E-2B49-A17E-0660CCFC17F6}" destId="{04CF3F11-C885-6546-93D8-73C9BD4D9236}" srcOrd="0" destOrd="0" presId="urn:microsoft.com/office/officeart/2008/layout/LinedList"/>
    <dgm:cxn modelId="{9155EEEC-0895-1547-A7B3-72E8B2D8B3A9}" type="presParOf" srcId="{9FCE1502-2B7E-2B49-A17E-0660CCFC17F6}" destId="{ED1C4472-FCE1-DE48-9105-07DEB315AE95}" srcOrd="1" destOrd="0" presId="urn:microsoft.com/office/officeart/2008/layout/LinedList"/>
    <dgm:cxn modelId="{2CC67F2B-9FA1-8F46-8218-453D38710567}" type="presParOf" srcId="{1519DA12-C4CA-9A46-99AA-49CF96E821C4}" destId="{528C6059-AF05-D146-9B0C-A853DE0AC0AA}" srcOrd="2" destOrd="0" presId="urn:microsoft.com/office/officeart/2008/layout/LinedList"/>
    <dgm:cxn modelId="{B8550E90-D4F3-CF46-B569-B466456DB704}" type="presParOf" srcId="{1519DA12-C4CA-9A46-99AA-49CF96E821C4}" destId="{7BAC94C9-373E-7944-B8A0-73D13ED48DBD}" srcOrd="3" destOrd="0" presId="urn:microsoft.com/office/officeart/2008/layout/LinedList"/>
    <dgm:cxn modelId="{FC2D6991-E958-4C4D-88C0-7FCE625F9DFD}" type="presParOf" srcId="{7BAC94C9-373E-7944-B8A0-73D13ED48DBD}" destId="{65D2EF79-D46A-1B4F-A7FF-1D2EA1CA7352}" srcOrd="0" destOrd="0" presId="urn:microsoft.com/office/officeart/2008/layout/LinedList"/>
    <dgm:cxn modelId="{F75FBD91-E49F-154F-BE5D-5DC4FB909844}" type="presParOf" srcId="{7BAC94C9-373E-7944-B8A0-73D13ED48DBD}" destId="{1E68017C-1DB8-5F42-8F5F-5FC7833A487B}" srcOrd="1" destOrd="0" presId="urn:microsoft.com/office/officeart/2008/layout/LinedList"/>
    <dgm:cxn modelId="{932D9AA8-C7B4-C348-B001-28E79A083637}" type="presParOf" srcId="{1519DA12-C4CA-9A46-99AA-49CF96E821C4}" destId="{E968DBC5-B304-584E-823E-8519C3D696CC}" srcOrd="4" destOrd="0" presId="urn:microsoft.com/office/officeart/2008/layout/LinedList"/>
    <dgm:cxn modelId="{2DA4A552-5DE6-5D43-A899-0ECF31D40099}" type="presParOf" srcId="{1519DA12-C4CA-9A46-99AA-49CF96E821C4}" destId="{98573D7A-092B-BA4B-9C79-67195D896B65}" srcOrd="5" destOrd="0" presId="urn:microsoft.com/office/officeart/2008/layout/LinedList"/>
    <dgm:cxn modelId="{3C620735-71E9-8545-AB70-82E1A73799C7}" type="presParOf" srcId="{98573D7A-092B-BA4B-9C79-67195D896B65}" destId="{381BBB0E-D413-314C-A316-479A1AA70C8D}" srcOrd="0" destOrd="0" presId="urn:microsoft.com/office/officeart/2008/layout/LinedList"/>
    <dgm:cxn modelId="{6BBC64EF-0B3C-734F-A309-77BF530BA981}" type="presParOf" srcId="{98573D7A-092B-BA4B-9C79-67195D896B65}" destId="{4459C1D7-97C2-BE49-BFF5-57DF4E0897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00C3EE-4840-40F0-AA21-6210E383AEC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D138C2C-1A89-4474-AB82-E324CA24FAFE}">
      <dgm:prSet/>
      <dgm:spPr/>
      <dgm:t>
        <a:bodyPr/>
        <a:lstStyle/>
        <a:p>
          <a:r>
            <a:rPr lang="en-CA"/>
            <a:t>How is the total cost affected by the change in penalty cost parameter?  (will explain penalty cost later)</a:t>
          </a:r>
          <a:endParaRPr lang="en-US"/>
        </a:p>
      </dgm:t>
    </dgm:pt>
    <dgm:pt modelId="{46B62478-60F6-4155-B94E-2BA2EF31A41D}" type="parTrans" cxnId="{617EBC23-2ECF-4316-8D74-B580FF22F55A}">
      <dgm:prSet/>
      <dgm:spPr/>
      <dgm:t>
        <a:bodyPr/>
        <a:lstStyle/>
        <a:p>
          <a:endParaRPr lang="en-US"/>
        </a:p>
      </dgm:t>
    </dgm:pt>
    <dgm:pt modelId="{4B61DC1B-AB0B-4B31-9D02-39EB82CD30CF}" type="sibTrans" cxnId="{617EBC23-2ECF-4316-8D74-B580FF22F55A}">
      <dgm:prSet/>
      <dgm:spPr/>
      <dgm:t>
        <a:bodyPr/>
        <a:lstStyle/>
        <a:p>
          <a:endParaRPr lang="en-US"/>
        </a:p>
      </dgm:t>
    </dgm:pt>
    <dgm:pt modelId="{4CECADC3-982C-4119-8777-2BA650D7FA91}">
      <dgm:prSet/>
      <dgm:spPr/>
      <dgm:t>
        <a:bodyPr/>
        <a:lstStyle/>
        <a:p>
          <a:r>
            <a:rPr lang="en-CA"/>
            <a:t>If we allow the “3 points shots made” (3PM) constraint to be below the threshold of the requirement, what would happen to the team’s combination? How sensitive is it? </a:t>
          </a:r>
          <a:endParaRPr lang="en-US"/>
        </a:p>
      </dgm:t>
    </dgm:pt>
    <dgm:pt modelId="{AD554480-B2E9-4CE6-BC84-FC918F87FECB}" type="parTrans" cxnId="{E10F0A5E-B2D9-49CD-8507-E29C1F8E306C}">
      <dgm:prSet/>
      <dgm:spPr/>
      <dgm:t>
        <a:bodyPr/>
        <a:lstStyle/>
        <a:p>
          <a:endParaRPr lang="en-US"/>
        </a:p>
      </dgm:t>
    </dgm:pt>
    <dgm:pt modelId="{72FE46CB-A586-45D5-BDB0-403C36CE2E47}" type="sibTrans" cxnId="{E10F0A5E-B2D9-49CD-8507-E29C1F8E306C}">
      <dgm:prSet/>
      <dgm:spPr/>
      <dgm:t>
        <a:bodyPr/>
        <a:lstStyle/>
        <a:p>
          <a:endParaRPr lang="en-US"/>
        </a:p>
      </dgm:t>
    </dgm:pt>
    <dgm:pt modelId="{8E88D548-66F2-4B1F-8163-715AC6272D94}">
      <dgm:prSet/>
      <dgm:spPr/>
      <dgm:t>
        <a:bodyPr/>
        <a:lstStyle/>
        <a:p>
          <a:r>
            <a:rPr lang="en-CA"/>
            <a:t>What happens when we take the square of the penalty cost function? And what does the result mean? </a:t>
          </a:r>
          <a:endParaRPr lang="en-US"/>
        </a:p>
      </dgm:t>
    </dgm:pt>
    <dgm:pt modelId="{00D7223B-7AC2-4CE7-A1C2-13505AB68DE3}" type="parTrans" cxnId="{C2E93D1E-88ED-4A01-84C5-BD144BEFED59}">
      <dgm:prSet/>
      <dgm:spPr/>
      <dgm:t>
        <a:bodyPr/>
        <a:lstStyle/>
        <a:p>
          <a:endParaRPr lang="en-US"/>
        </a:p>
      </dgm:t>
    </dgm:pt>
    <dgm:pt modelId="{2E8CFEF2-E20D-470D-B874-1E8D52705408}" type="sibTrans" cxnId="{C2E93D1E-88ED-4A01-84C5-BD144BEFED59}">
      <dgm:prSet/>
      <dgm:spPr/>
      <dgm:t>
        <a:bodyPr/>
        <a:lstStyle/>
        <a:p>
          <a:endParaRPr lang="en-US"/>
        </a:p>
      </dgm:t>
    </dgm:pt>
    <dgm:pt modelId="{6AED0120-693E-4455-8D9B-30320B4DE432}" type="pres">
      <dgm:prSet presAssocID="{2300C3EE-4840-40F0-AA21-6210E383AEC5}" presName="root" presStyleCnt="0">
        <dgm:presLayoutVars>
          <dgm:dir/>
          <dgm:resizeHandles val="exact"/>
        </dgm:presLayoutVars>
      </dgm:prSet>
      <dgm:spPr/>
    </dgm:pt>
    <dgm:pt modelId="{2645EBE6-1EA7-4BF7-ACEC-F2924984A9F5}" type="pres">
      <dgm:prSet presAssocID="{4D138C2C-1A89-4474-AB82-E324CA24FAFE}" presName="compNode" presStyleCnt="0"/>
      <dgm:spPr/>
    </dgm:pt>
    <dgm:pt modelId="{B31BD6F8-75CE-4D16-A576-00A77317B845}" type="pres">
      <dgm:prSet presAssocID="{4D138C2C-1A89-4474-AB82-E324CA24FAFE}" presName="bgRect" presStyleLbl="bgShp" presStyleIdx="0" presStyleCnt="3"/>
      <dgm:spPr/>
    </dgm:pt>
    <dgm:pt modelId="{B443FB41-E9BF-4430-A675-553726DA4E82}" type="pres">
      <dgm:prSet presAssocID="{4D138C2C-1A89-4474-AB82-E324CA24FA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1EE316F-A4D6-4315-BA72-688191646365}" type="pres">
      <dgm:prSet presAssocID="{4D138C2C-1A89-4474-AB82-E324CA24FAFE}" presName="spaceRect" presStyleCnt="0"/>
      <dgm:spPr/>
    </dgm:pt>
    <dgm:pt modelId="{E6ADDDD0-50C7-49E5-AFE9-410A13B3E225}" type="pres">
      <dgm:prSet presAssocID="{4D138C2C-1A89-4474-AB82-E324CA24FAFE}" presName="parTx" presStyleLbl="revTx" presStyleIdx="0" presStyleCnt="3">
        <dgm:presLayoutVars>
          <dgm:chMax val="0"/>
          <dgm:chPref val="0"/>
        </dgm:presLayoutVars>
      </dgm:prSet>
      <dgm:spPr/>
    </dgm:pt>
    <dgm:pt modelId="{76608825-9480-47FA-9062-A0DC9C827332}" type="pres">
      <dgm:prSet presAssocID="{4B61DC1B-AB0B-4B31-9D02-39EB82CD30CF}" presName="sibTrans" presStyleCnt="0"/>
      <dgm:spPr/>
    </dgm:pt>
    <dgm:pt modelId="{09BF838F-6DD9-4ECB-853B-366EE1C43046}" type="pres">
      <dgm:prSet presAssocID="{4CECADC3-982C-4119-8777-2BA650D7FA91}" presName="compNode" presStyleCnt="0"/>
      <dgm:spPr/>
    </dgm:pt>
    <dgm:pt modelId="{E4BF9539-00DF-4FAC-AE8A-EE27E38F0CE9}" type="pres">
      <dgm:prSet presAssocID="{4CECADC3-982C-4119-8777-2BA650D7FA91}" presName="bgRect" presStyleLbl="bgShp" presStyleIdx="1" presStyleCnt="3"/>
      <dgm:spPr/>
    </dgm:pt>
    <dgm:pt modelId="{BD0FC07D-B930-4586-B50F-5335F30F6C11}" type="pres">
      <dgm:prSet presAssocID="{4CECADC3-982C-4119-8777-2BA650D7F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A4DA0B-FD45-4340-A8D4-0E8EECD73138}" type="pres">
      <dgm:prSet presAssocID="{4CECADC3-982C-4119-8777-2BA650D7FA91}" presName="spaceRect" presStyleCnt="0"/>
      <dgm:spPr/>
    </dgm:pt>
    <dgm:pt modelId="{05E4B3F1-A669-42AD-B8DB-86FFF9951C16}" type="pres">
      <dgm:prSet presAssocID="{4CECADC3-982C-4119-8777-2BA650D7FA91}" presName="parTx" presStyleLbl="revTx" presStyleIdx="1" presStyleCnt="3">
        <dgm:presLayoutVars>
          <dgm:chMax val="0"/>
          <dgm:chPref val="0"/>
        </dgm:presLayoutVars>
      </dgm:prSet>
      <dgm:spPr/>
    </dgm:pt>
    <dgm:pt modelId="{2E8BDCF1-74BD-4D59-AE58-12C5F56C6008}" type="pres">
      <dgm:prSet presAssocID="{72FE46CB-A586-45D5-BDB0-403C36CE2E47}" presName="sibTrans" presStyleCnt="0"/>
      <dgm:spPr/>
    </dgm:pt>
    <dgm:pt modelId="{7606641F-00F4-4A4F-86A0-2EC8616D287D}" type="pres">
      <dgm:prSet presAssocID="{8E88D548-66F2-4B1F-8163-715AC6272D94}" presName="compNode" presStyleCnt="0"/>
      <dgm:spPr/>
    </dgm:pt>
    <dgm:pt modelId="{71360BF4-7647-4FB7-B257-D9EA721B49BA}" type="pres">
      <dgm:prSet presAssocID="{8E88D548-66F2-4B1F-8163-715AC6272D94}" presName="bgRect" presStyleLbl="bgShp" presStyleIdx="2" presStyleCnt="3"/>
      <dgm:spPr/>
    </dgm:pt>
    <dgm:pt modelId="{872EFC9E-4EC8-4B2A-A82F-601425671DE5}" type="pres">
      <dgm:prSet presAssocID="{8E88D548-66F2-4B1F-8163-715AC6272D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51FFC9B-E8C3-46AD-B0C5-7C607469D9C4}" type="pres">
      <dgm:prSet presAssocID="{8E88D548-66F2-4B1F-8163-715AC6272D94}" presName="spaceRect" presStyleCnt="0"/>
      <dgm:spPr/>
    </dgm:pt>
    <dgm:pt modelId="{F2F5FEF7-4817-4D35-88BA-421C8535AE3A}" type="pres">
      <dgm:prSet presAssocID="{8E88D548-66F2-4B1F-8163-715AC6272D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E93D1E-88ED-4A01-84C5-BD144BEFED59}" srcId="{2300C3EE-4840-40F0-AA21-6210E383AEC5}" destId="{8E88D548-66F2-4B1F-8163-715AC6272D94}" srcOrd="2" destOrd="0" parTransId="{00D7223B-7AC2-4CE7-A1C2-13505AB68DE3}" sibTransId="{2E8CFEF2-E20D-470D-B874-1E8D52705408}"/>
    <dgm:cxn modelId="{617EBC23-2ECF-4316-8D74-B580FF22F55A}" srcId="{2300C3EE-4840-40F0-AA21-6210E383AEC5}" destId="{4D138C2C-1A89-4474-AB82-E324CA24FAFE}" srcOrd="0" destOrd="0" parTransId="{46B62478-60F6-4155-B94E-2BA2EF31A41D}" sibTransId="{4B61DC1B-AB0B-4B31-9D02-39EB82CD30CF}"/>
    <dgm:cxn modelId="{D6470132-CF8E-FF43-849F-D1F50B9C3898}" type="presOf" srcId="{8E88D548-66F2-4B1F-8163-715AC6272D94}" destId="{F2F5FEF7-4817-4D35-88BA-421C8535AE3A}" srcOrd="0" destOrd="0" presId="urn:microsoft.com/office/officeart/2018/2/layout/IconVerticalSolidList"/>
    <dgm:cxn modelId="{E10F0A5E-B2D9-49CD-8507-E29C1F8E306C}" srcId="{2300C3EE-4840-40F0-AA21-6210E383AEC5}" destId="{4CECADC3-982C-4119-8777-2BA650D7FA91}" srcOrd="1" destOrd="0" parTransId="{AD554480-B2E9-4CE6-BC84-FC918F87FECB}" sibTransId="{72FE46CB-A586-45D5-BDB0-403C36CE2E47}"/>
    <dgm:cxn modelId="{49A6D279-9F92-2041-A53F-F79F5FBB88EB}" type="presOf" srcId="{4D138C2C-1A89-4474-AB82-E324CA24FAFE}" destId="{E6ADDDD0-50C7-49E5-AFE9-410A13B3E225}" srcOrd="0" destOrd="0" presId="urn:microsoft.com/office/officeart/2018/2/layout/IconVerticalSolidList"/>
    <dgm:cxn modelId="{E6062486-DEFB-B548-846D-5C6D69E4D7B6}" type="presOf" srcId="{2300C3EE-4840-40F0-AA21-6210E383AEC5}" destId="{6AED0120-693E-4455-8D9B-30320B4DE432}" srcOrd="0" destOrd="0" presId="urn:microsoft.com/office/officeart/2018/2/layout/IconVerticalSolidList"/>
    <dgm:cxn modelId="{375320C7-E98B-FD4E-82A3-8B670240D561}" type="presOf" srcId="{4CECADC3-982C-4119-8777-2BA650D7FA91}" destId="{05E4B3F1-A669-42AD-B8DB-86FFF9951C16}" srcOrd="0" destOrd="0" presId="urn:microsoft.com/office/officeart/2018/2/layout/IconVerticalSolidList"/>
    <dgm:cxn modelId="{0B307039-A4CB-804F-8A61-CBE9E9013853}" type="presParOf" srcId="{6AED0120-693E-4455-8D9B-30320B4DE432}" destId="{2645EBE6-1EA7-4BF7-ACEC-F2924984A9F5}" srcOrd="0" destOrd="0" presId="urn:microsoft.com/office/officeart/2018/2/layout/IconVerticalSolidList"/>
    <dgm:cxn modelId="{C9C8ACD9-BF21-2C4F-BA57-A30B3E8E1A1D}" type="presParOf" srcId="{2645EBE6-1EA7-4BF7-ACEC-F2924984A9F5}" destId="{B31BD6F8-75CE-4D16-A576-00A77317B845}" srcOrd="0" destOrd="0" presId="urn:microsoft.com/office/officeart/2018/2/layout/IconVerticalSolidList"/>
    <dgm:cxn modelId="{1D662EA5-8CDD-644A-8C9E-98BEF17FECA2}" type="presParOf" srcId="{2645EBE6-1EA7-4BF7-ACEC-F2924984A9F5}" destId="{B443FB41-E9BF-4430-A675-553726DA4E82}" srcOrd="1" destOrd="0" presId="urn:microsoft.com/office/officeart/2018/2/layout/IconVerticalSolidList"/>
    <dgm:cxn modelId="{425031BA-A6E3-BF45-A811-7CCF5763BB5D}" type="presParOf" srcId="{2645EBE6-1EA7-4BF7-ACEC-F2924984A9F5}" destId="{E1EE316F-A4D6-4315-BA72-688191646365}" srcOrd="2" destOrd="0" presId="urn:microsoft.com/office/officeart/2018/2/layout/IconVerticalSolidList"/>
    <dgm:cxn modelId="{D3D6A92D-22AE-EB49-AF97-0074DA8405CE}" type="presParOf" srcId="{2645EBE6-1EA7-4BF7-ACEC-F2924984A9F5}" destId="{E6ADDDD0-50C7-49E5-AFE9-410A13B3E225}" srcOrd="3" destOrd="0" presId="urn:microsoft.com/office/officeart/2018/2/layout/IconVerticalSolidList"/>
    <dgm:cxn modelId="{4FD93DAE-A977-ED43-99E5-49D8565D987C}" type="presParOf" srcId="{6AED0120-693E-4455-8D9B-30320B4DE432}" destId="{76608825-9480-47FA-9062-A0DC9C827332}" srcOrd="1" destOrd="0" presId="urn:microsoft.com/office/officeart/2018/2/layout/IconVerticalSolidList"/>
    <dgm:cxn modelId="{59FA8E8E-B363-6F46-ADA2-0D915AA218C4}" type="presParOf" srcId="{6AED0120-693E-4455-8D9B-30320B4DE432}" destId="{09BF838F-6DD9-4ECB-853B-366EE1C43046}" srcOrd="2" destOrd="0" presId="urn:microsoft.com/office/officeart/2018/2/layout/IconVerticalSolidList"/>
    <dgm:cxn modelId="{BECAAEE9-62AC-4B49-9627-C3A85DF5C3AB}" type="presParOf" srcId="{09BF838F-6DD9-4ECB-853B-366EE1C43046}" destId="{E4BF9539-00DF-4FAC-AE8A-EE27E38F0CE9}" srcOrd="0" destOrd="0" presId="urn:microsoft.com/office/officeart/2018/2/layout/IconVerticalSolidList"/>
    <dgm:cxn modelId="{EE07E0AA-9436-8F4B-A9AE-90C6423623D4}" type="presParOf" srcId="{09BF838F-6DD9-4ECB-853B-366EE1C43046}" destId="{BD0FC07D-B930-4586-B50F-5335F30F6C11}" srcOrd="1" destOrd="0" presId="urn:microsoft.com/office/officeart/2018/2/layout/IconVerticalSolidList"/>
    <dgm:cxn modelId="{C0DEB32B-BC78-3F41-9AC4-EF1C752F7D72}" type="presParOf" srcId="{09BF838F-6DD9-4ECB-853B-366EE1C43046}" destId="{52A4DA0B-FD45-4340-A8D4-0E8EECD73138}" srcOrd="2" destOrd="0" presId="urn:microsoft.com/office/officeart/2018/2/layout/IconVerticalSolidList"/>
    <dgm:cxn modelId="{2FE96094-F4F5-BA4B-AB16-6EC13D473883}" type="presParOf" srcId="{09BF838F-6DD9-4ECB-853B-366EE1C43046}" destId="{05E4B3F1-A669-42AD-B8DB-86FFF9951C16}" srcOrd="3" destOrd="0" presId="urn:microsoft.com/office/officeart/2018/2/layout/IconVerticalSolidList"/>
    <dgm:cxn modelId="{3DAF0E6B-B936-054E-BC24-6ABA62745150}" type="presParOf" srcId="{6AED0120-693E-4455-8D9B-30320B4DE432}" destId="{2E8BDCF1-74BD-4D59-AE58-12C5F56C6008}" srcOrd="3" destOrd="0" presId="urn:microsoft.com/office/officeart/2018/2/layout/IconVerticalSolidList"/>
    <dgm:cxn modelId="{BBDD918D-3CDB-A848-BA3B-D6C0CB43B6E5}" type="presParOf" srcId="{6AED0120-693E-4455-8D9B-30320B4DE432}" destId="{7606641F-00F4-4A4F-86A0-2EC8616D287D}" srcOrd="4" destOrd="0" presId="urn:microsoft.com/office/officeart/2018/2/layout/IconVerticalSolidList"/>
    <dgm:cxn modelId="{D8FD5E11-4638-0048-BD1D-12F129BF7654}" type="presParOf" srcId="{7606641F-00F4-4A4F-86A0-2EC8616D287D}" destId="{71360BF4-7647-4FB7-B257-D9EA721B49BA}" srcOrd="0" destOrd="0" presId="urn:microsoft.com/office/officeart/2018/2/layout/IconVerticalSolidList"/>
    <dgm:cxn modelId="{E0A5F619-A86B-B244-8F83-497D0EB240BA}" type="presParOf" srcId="{7606641F-00F4-4A4F-86A0-2EC8616D287D}" destId="{872EFC9E-4EC8-4B2A-A82F-601425671DE5}" srcOrd="1" destOrd="0" presId="urn:microsoft.com/office/officeart/2018/2/layout/IconVerticalSolidList"/>
    <dgm:cxn modelId="{466CF7C9-FB6E-B34D-BB43-A5F0FBE538C9}" type="presParOf" srcId="{7606641F-00F4-4A4F-86A0-2EC8616D287D}" destId="{C51FFC9B-E8C3-46AD-B0C5-7C607469D9C4}" srcOrd="2" destOrd="0" presId="urn:microsoft.com/office/officeart/2018/2/layout/IconVerticalSolidList"/>
    <dgm:cxn modelId="{BA8E3219-7952-3740-BFD7-C27F24D98365}" type="presParOf" srcId="{7606641F-00F4-4A4F-86A0-2EC8616D287D}" destId="{F2F5FEF7-4817-4D35-88BA-421C8535AE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10A7F0-660F-4A00-BC12-5E5AEC107C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39DA87-38F0-4FF5-8637-38F825843F40}">
      <dgm:prSet/>
      <dgm:spPr/>
      <dgm:t>
        <a:bodyPr/>
        <a:lstStyle/>
        <a:p>
          <a:r>
            <a:rPr lang="en-CA"/>
            <a:t>In this model, we no longer describe the program as ILP. </a:t>
          </a:r>
          <a:endParaRPr lang="en-US"/>
        </a:p>
      </dgm:t>
    </dgm:pt>
    <dgm:pt modelId="{BE7AA176-B216-4CC7-8DB6-2FE7EA76B9B3}" type="parTrans" cxnId="{7C9000F1-C27F-40A1-AB8A-E59726ACCB04}">
      <dgm:prSet/>
      <dgm:spPr/>
      <dgm:t>
        <a:bodyPr/>
        <a:lstStyle/>
        <a:p>
          <a:endParaRPr lang="en-US"/>
        </a:p>
      </dgm:t>
    </dgm:pt>
    <dgm:pt modelId="{453EF431-A7C1-47F8-8CE9-20F4EAE7C2DD}" type="sibTrans" cxnId="{7C9000F1-C27F-40A1-AB8A-E59726ACCB04}">
      <dgm:prSet/>
      <dgm:spPr/>
      <dgm:t>
        <a:bodyPr/>
        <a:lstStyle/>
        <a:p>
          <a:endParaRPr lang="en-US"/>
        </a:p>
      </dgm:t>
    </dgm:pt>
    <dgm:pt modelId="{EFDFCD50-9C47-4004-ACBB-CAED40F80F07}">
      <dgm:prSet/>
      <dgm:spPr/>
      <dgm:t>
        <a:bodyPr/>
        <a:lstStyle/>
        <a:p>
          <a:r>
            <a:rPr lang="en-CA"/>
            <a:t>It is now a quadratic program that utilizes integer and linear programming</a:t>
          </a:r>
          <a:endParaRPr lang="en-US"/>
        </a:p>
      </dgm:t>
    </dgm:pt>
    <dgm:pt modelId="{16A55045-2B4F-407D-BD9B-576D7931AE89}" type="parTrans" cxnId="{843F9CE6-FFE7-477F-8423-08DBA5280AB0}">
      <dgm:prSet/>
      <dgm:spPr/>
      <dgm:t>
        <a:bodyPr/>
        <a:lstStyle/>
        <a:p>
          <a:endParaRPr lang="en-US"/>
        </a:p>
      </dgm:t>
    </dgm:pt>
    <dgm:pt modelId="{5D4B0168-2948-490F-8B6E-6B27B2149244}" type="sibTrans" cxnId="{843F9CE6-FFE7-477F-8423-08DBA5280AB0}">
      <dgm:prSet/>
      <dgm:spPr/>
      <dgm:t>
        <a:bodyPr/>
        <a:lstStyle/>
        <a:p>
          <a:endParaRPr lang="en-US"/>
        </a:p>
      </dgm:t>
    </dgm:pt>
    <dgm:pt modelId="{C1852F8D-F5CB-419F-904A-9BDC08B5D7E4}">
      <dgm:prSet/>
      <dgm:spPr/>
      <dgm:t>
        <a:bodyPr/>
        <a:lstStyle/>
        <a:p>
          <a:r>
            <a:rPr lang="en-CA"/>
            <a:t>We are taking the square of the difference because it achieves a more realistic model. (same logic as residual, or/and error term) </a:t>
          </a:r>
          <a:endParaRPr lang="en-US"/>
        </a:p>
      </dgm:t>
    </dgm:pt>
    <dgm:pt modelId="{C03FDF87-6EB1-45D6-90F7-56EAE8F34686}" type="parTrans" cxnId="{7F8DA8D1-E07A-4AF3-8532-2943E0D3E52C}">
      <dgm:prSet/>
      <dgm:spPr/>
      <dgm:t>
        <a:bodyPr/>
        <a:lstStyle/>
        <a:p>
          <a:endParaRPr lang="en-US"/>
        </a:p>
      </dgm:t>
    </dgm:pt>
    <dgm:pt modelId="{3DA50B20-FD4E-4EFB-8F4F-73E300F960EC}" type="sibTrans" cxnId="{7F8DA8D1-E07A-4AF3-8532-2943E0D3E52C}">
      <dgm:prSet/>
      <dgm:spPr/>
      <dgm:t>
        <a:bodyPr/>
        <a:lstStyle/>
        <a:p>
          <a:endParaRPr lang="en-US"/>
        </a:p>
      </dgm:t>
    </dgm:pt>
    <dgm:pt modelId="{A4B374B5-16CE-3844-A316-CC2F98597FF8}" type="pres">
      <dgm:prSet presAssocID="{9D10A7F0-660F-4A00-BC12-5E5AEC107C85}" presName="vert0" presStyleCnt="0">
        <dgm:presLayoutVars>
          <dgm:dir/>
          <dgm:animOne val="branch"/>
          <dgm:animLvl val="lvl"/>
        </dgm:presLayoutVars>
      </dgm:prSet>
      <dgm:spPr/>
    </dgm:pt>
    <dgm:pt modelId="{D3818338-419B-DD45-B34B-9222D50F912C}" type="pres">
      <dgm:prSet presAssocID="{8B39DA87-38F0-4FF5-8637-38F825843F40}" presName="thickLine" presStyleLbl="alignNode1" presStyleIdx="0" presStyleCnt="3"/>
      <dgm:spPr/>
    </dgm:pt>
    <dgm:pt modelId="{57220805-4ADB-694B-96E6-513B31B21D89}" type="pres">
      <dgm:prSet presAssocID="{8B39DA87-38F0-4FF5-8637-38F825843F40}" presName="horz1" presStyleCnt="0"/>
      <dgm:spPr/>
    </dgm:pt>
    <dgm:pt modelId="{68028F3A-2782-1C46-9D4E-4B1F0AEB3F21}" type="pres">
      <dgm:prSet presAssocID="{8B39DA87-38F0-4FF5-8637-38F825843F40}" presName="tx1" presStyleLbl="revTx" presStyleIdx="0" presStyleCnt="3"/>
      <dgm:spPr/>
    </dgm:pt>
    <dgm:pt modelId="{86F501F9-108D-D94F-B639-FE47A6D636A0}" type="pres">
      <dgm:prSet presAssocID="{8B39DA87-38F0-4FF5-8637-38F825843F40}" presName="vert1" presStyleCnt="0"/>
      <dgm:spPr/>
    </dgm:pt>
    <dgm:pt modelId="{B0662B70-5C2A-7B46-AC17-05CDDACCB69C}" type="pres">
      <dgm:prSet presAssocID="{EFDFCD50-9C47-4004-ACBB-CAED40F80F07}" presName="thickLine" presStyleLbl="alignNode1" presStyleIdx="1" presStyleCnt="3"/>
      <dgm:spPr/>
    </dgm:pt>
    <dgm:pt modelId="{2B29D839-EB39-9241-AB75-F7252028B2E5}" type="pres">
      <dgm:prSet presAssocID="{EFDFCD50-9C47-4004-ACBB-CAED40F80F07}" presName="horz1" presStyleCnt="0"/>
      <dgm:spPr/>
    </dgm:pt>
    <dgm:pt modelId="{86FE581B-BB19-7D4F-8034-83F840E6A68E}" type="pres">
      <dgm:prSet presAssocID="{EFDFCD50-9C47-4004-ACBB-CAED40F80F07}" presName="tx1" presStyleLbl="revTx" presStyleIdx="1" presStyleCnt="3"/>
      <dgm:spPr/>
    </dgm:pt>
    <dgm:pt modelId="{52BDCE87-22F2-8A46-8C52-D5478B0395B5}" type="pres">
      <dgm:prSet presAssocID="{EFDFCD50-9C47-4004-ACBB-CAED40F80F07}" presName="vert1" presStyleCnt="0"/>
      <dgm:spPr/>
    </dgm:pt>
    <dgm:pt modelId="{0BD09F9C-1CCC-0043-9088-D15776D2B2FA}" type="pres">
      <dgm:prSet presAssocID="{C1852F8D-F5CB-419F-904A-9BDC08B5D7E4}" presName="thickLine" presStyleLbl="alignNode1" presStyleIdx="2" presStyleCnt="3"/>
      <dgm:spPr/>
    </dgm:pt>
    <dgm:pt modelId="{8A35B46B-7138-434A-9784-102E265E1DF6}" type="pres">
      <dgm:prSet presAssocID="{C1852F8D-F5CB-419F-904A-9BDC08B5D7E4}" presName="horz1" presStyleCnt="0"/>
      <dgm:spPr/>
    </dgm:pt>
    <dgm:pt modelId="{2FA8E37A-C24A-7E44-992B-485F5DCD380F}" type="pres">
      <dgm:prSet presAssocID="{C1852F8D-F5CB-419F-904A-9BDC08B5D7E4}" presName="tx1" presStyleLbl="revTx" presStyleIdx="2" presStyleCnt="3"/>
      <dgm:spPr/>
    </dgm:pt>
    <dgm:pt modelId="{3027DFB4-9409-DF4A-83F4-7D637443F814}" type="pres">
      <dgm:prSet presAssocID="{C1852F8D-F5CB-419F-904A-9BDC08B5D7E4}" presName="vert1" presStyleCnt="0"/>
      <dgm:spPr/>
    </dgm:pt>
  </dgm:ptLst>
  <dgm:cxnLst>
    <dgm:cxn modelId="{F1B6CE32-121B-D64E-A1D8-E6E490DEA807}" type="presOf" srcId="{C1852F8D-F5CB-419F-904A-9BDC08B5D7E4}" destId="{2FA8E37A-C24A-7E44-992B-485F5DCD380F}" srcOrd="0" destOrd="0" presId="urn:microsoft.com/office/officeart/2008/layout/LinedList"/>
    <dgm:cxn modelId="{8878F537-2BAA-1D41-995E-8E839C76799F}" type="presOf" srcId="{EFDFCD50-9C47-4004-ACBB-CAED40F80F07}" destId="{86FE581B-BB19-7D4F-8034-83F840E6A68E}" srcOrd="0" destOrd="0" presId="urn:microsoft.com/office/officeart/2008/layout/LinedList"/>
    <dgm:cxn modelId="{5E75A944-CFE4-0940-B774-2E7AE209547F}" type="presOf" srcId="{9D10A7F0-660F-4A00-BC12-5E5AEC107C85}" destId="{A4B374B5-16CE-3844-A316-CC2F98597FF8}" srcOrd="0" destOrd="0" presId="urn:microsoft.com/office/officeart/2008/layout/LinedList"/>
    <dgm:cxn modelId="{A0060B6F-8DAF-CA46-A6F4-A87178E319B7}" type="presOf" srcId="{8B39DA87-38F0-4FF5-8637-38F825843F40}" destId="{68028F3A-2782-1C46-9D4E-4B1F0AEB3F21}" srcOrd="0" destOrd="0" presId="urn:microsoft.com/office/officeart/2008/layout/LinedList"/>
    <dgm:cxn modelId="{7F8DA8D1-E07A-4AF3-8532-2943E0D3E52C}" srcId="{9D10A7F0-660F-4A00-BC12-5E5AEC107C85}" destId="{C1852F8D-F5CB-419F-904A-9BDC08B5D7E4}" srcOrd="2" destOrd="0" parTransId="{C03FDF87-6EB1-45D6-90F7-56EAE8F34686}" sibTransId="{3DA50B20-FD4E-4EFB-8F4F-73E300F960EC}"/>
    <dgm:cxn modelId="{843F9CE6-FFE7-477F-8423-08DBA5280AB0}" srcId="{9D10A7F0-660F-4A00-BC12-5E5AEC107C85}" destId="{EFDFCD50-9C47-4004-ACBB-CAED40F80F07}" srcOrd="1" destOrd="0" parTransId="{16A55045-2B4F-407D-BD9B-576D7931AE89}" sibTransId="{5D4B0168-2948-490F-8B6E-6B27B2149244}"/>
    <dgm:cxn modelId="{7C9000F1-C27F-40A1-AB8A-E59726ACCB04}" srcId="{9D10A7F0-660F-4A00-BC12-5E5AEC107C85}" destId="{8B39DA87-38F0-4FF5-8637-38F825843F40}" srcOrd="0" destOrd="0" parTransId="{BE7AA176-B216-4CC7-8DB6-2FE7EA76B9B3}" sibTransId="{453EF431-A7C1-47F8-8CE9-20F4EAE7C2DD}"/>
    <dgm:cxn modelId="{1B8CF857-F9E7-DD46-A630-6CD380A4559A}" type="presParOf" srcId="{A4B374B5-16CE-3844-A316-CC2F98597FF8}" destId="{D3818338-419B-DD45-B34B-9222D50F912C}" srcOrd="0" destOrd="0" presId="urn:microsoft.com/office/officeart/2008/layout/LinedList"/>
    <dgm:cxn modelId="{B98CD4C6-1666-1D44-B1E6-B4A19151B213}" type="presParOf" srcId="{A4B374B5-16CE-3844-A316-CC2F98597FF8}" destId="{57220805-4ADB-694B-96E6-513B31B21D89}" srcOrd="1" destOrd="0" presId="urn:microsoft.com/office/officeart/2008/layout/LinedList"/>
    <dgm:cxn modelId="{A2D06230-DBA6-864A-9F5D-3D3C56C10E56}" type="presParOf" srcId="{57220805-4ADB-694B-96E6-513B31B21D89}" destId="{68028F3A-2782-1C46-9D4E-4B1F0AEB3F21}" srcOrd="0" destOrd="0" presId="urn:microsoft.com/office/officeart/2008/layout/LinedList"/>
    <dgm:cxn modelId="{E87E1CDD-E260-1A45-AAE8-0AAA3EF765A9}" type="presParOf" srcId="{57220805-4ADB-694B-96E6-513B31B21D89}" destId="{86F501F9-108D-D94F-B639-FE47A6D636A0}" srcOrd="1" destOrd="0" presId="urn:microsoft.com/office/officeart/2008/layout/LinedList"/>
    <dgm:cxn modelId="{5236E133-73DD-A24A-9030-24F414BE8023}" type="presParOf" srcId="{A4B374B5-16CE-3844-A316-CC2F98597FF8}" destId="{B0662B70-5C2A-7B46-AC17-05CDDACCB69C}" srcOrd="2" destOrd="0" presId="urn:microsoft.com/office/officeart/2008/layout/LinedList"/>
    <dgm:cxn modelId="{5707AC4B-99BA-6341-BDDB-850D93961018}" type="presParOf" srcId="{A4B374B5-16CE-3844-A316-CC2F98597FF8}" destId="{2B29D839-EB39-9241-AB75-F7252028B2E5}" srcOrd="3" destOrd="0" presId="urn:microsoft.com/office/officeart/2008/layout/LinedList"/>
    <dgm:cxn modelId="{5D00DD20-47B8-F84B-8858-B1828AAF294D}" type="presParOf" srcId="{2B29D839-EB39-9241-AB75-F7252028B2E5}" destId="{86FE581B-BB19-7D4F-8034-83F840E6A68E}" srcOrd="0" destOrd="0" presId="urn:microsoft.com/office/officeart/2008/layout/LinedList"/>
    <dgm:cxn modelId="{A123B1F1-2264-1940-9FFD-15F02EFE412C}" type="presParOf" srcId="{2B29D839-EB39-9241-AB75-F7252028B2E5}" destId="{52BDCE87-22F2-8A46-8C52-D5478B0395B5}" srcOrd="1" destOrd="0" presId="urn:microsoft.com/office/officeart/2008/layout/LinedList"/>
    <dgm:cxn modelId="{4DE20FF7-3070-9945-BEC7-46276CAD92BD}" type="presParOf" srcId="{A4B374B5-16CE-3844-A316-CC2F98597FF8}" destId="{0BD09F9C-1CCC-0043-9088-D15776D2B2FA}" srcOrd="4" destOrd="0" presId="urn:microsoft.com/office/officeart/2008/layout/LinedList"/>
    <dgm:cxn modelId="{AA329C2C-9464-F348-9F8F-40FA27F99B23}" type="presParOf" srcId="{A4B374B5-16CE-3844-A316-CC2F98597FF8}" destId="{8A35B46B-7138-434A-9784-102E265E1DF6}" srcOrd="5" destOrd="0" presId="urn:microsoft.com/office/officeart/2008/layout/LinedList"/>
    <dgm:cxn modelId="{6BA7E90A-C90F-7E41-8EA2-0E97AC26C796}" type="presParOf" srcId="{8A35B46B-7138-434A-9784-102E265E1DF6}" destId="{2FA8E37A-C24A-7E44-992B-485F5DCD380F}" srcOrd="0" destOrd="0" presId="urn:microsoft.com/office/officeart/2008/layout/LinedList"/>
    <dgm:cxn modelId="{E8070AA2-762A-044D-A24F-9092349DFED5}" type="presParOf" srcId="{8A35B46B-7138-434A-9784-102E265E1DF6}" destId="{3027DFB4-9409-DF4A-83F4-7D637443F8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9DE4-54E8-C148-9854-17AB61577BED}">
      <dsp:nvSpPr>
        <dsp:cNvPr id="0" name=""/>
        <dsp:cNvSpPr/>
      </dsp:nvSpPr>
      <dsp:spPr>
        <a:xfrm>
          <a:off x="5062667" y="1158130"/>
          <a:ext cx="2208424" cy="2208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F28C22-8BCC-7641-A4DE-5459709BF21F}">
      <dsp:nvSpPr>
        <dsp:cNvPr id="0" name=""/>
        <dsp:cNvSpPr/>
      </dsp:nvSpPr>
      <dsp:spPr>
        <a:xfrm>
          <a:off x="5135993" y="1231770"/>
          <a:ext cx="2061771" cy="2061551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Financial difficulties </a:t>
          </a:r>
          <a:endParaRPr lang="en-US" sz="2600" kern="1200"/>
        </a:p>
      </dsp:txBody>
      <dsp:txXfrm>
        <a:off x="5430737" y="1526333"/>
        <a:ext cx="1472283" cy="1472426"/>
      </dsp:txXfrm>
    </dsp:sp>
    <dsp:sp modelId="{63D3D468-F50F-0B45-AE97-2986930E090F}">
      <dsp:nvSpPr>
        <dsp:cNvPr id="0" name=""/>
        <dsp:cNvSpPr/>
      </dsp:nvSpPr>
      <dsp:spPr>
        <a:xfrm rot="2700000">
          <a:off x="2782856" y="1160800"/>
          <a:ext cx="2203105" cy="2203105"/>
        </a:xfrm>
        <a:prstGeom prst="teardrop">
          <a:avLst>
            <a:gd name="adj" fmla="val 10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9E385F-01EC-D744-B5A9-E77E9D7E0A97}">
      <dsp:nvSpPr>
        <dsp:cNvPr id="0" name=""/>
        <dsp:cNvSpPr/>
      </dsp:nvSpPr>
      <dsp:spPr>
        <a:xfrm>
          <a:off x="2853523" y="1231770"/>
          <a:ext cx="2061771" cy="2061551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Duty</a:t>
          </a:r>
          <a:endParaRPr lang="en-US" sz="2600" kern="1200"/>
        </a:p>
      </dsp:txBody>
      <dsp:txXfrm>
        <a:off x="3148267" y="1526333"/>
        <a:ext cx="1472283" cy="1472426"/>
      </dsp:txXfrm>
    </dsp:sp>
    <dsp:sp modelId="{6C62AB0F-83C0-C84C-8DB6-E75C2CBAD0D0}">
      <dsp:nvSpPr>
        <dsp:cNvPr id="0" name=""/>
        <dsp:cNvSpPr/>
      </dsp:nvSpPr>
      <dsp:spPr>
        <a:xfrm rot="2700000">
          <a:off x="500386" y="1160800"/>
          <a:ext cx="2203105" cy="2203105"/>
        </a:xfrm>
        <a:prstGeom prst="teardrop">
          <a:avLst>
            <a:gd name="adj" fmla="val 10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810D52-707B-B042-A722-27E367D458A0}">
      <dsp:nvSpPr>
        <dsp:cNvPr id="0" name=""/>
        <dsp:cNvSpPr/>
      </dsp:nvSpPr>
      <dsp:spPr>
        <a:xfrm>
          <a:off x="571053" y="1231770"/>
          <a:ext cx="2061771" cy="20615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Sports manger </a:t>
          </a:r>
          <a:r>
            <a:rPr lang="en-US" sz="2600" kern="1200"/>
            <a:t> </a:t>
          </a:r>
        </a:p>
      </dsp:txBody>
      <dsp:txXfrm>
        <a:off x="865797" y="1526333"/>
        <a:ext cx="1472283" cy="1472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832F3-2E25-42F7-A4D6-6A04AEC375CE}">
      <dsp:nvSpPr>
        <dsp:cNvPr id="0" name=""/>
        <dsp:cNvSpPr/>
      </dsp:nvSpPr>
      <dsp:spPr>
        <a:xfrm>
          <a:off x="0" y="547"/>
          <a:ext cx="7161017" cy="12814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AA5E62-1895-4FA4-AEAA-D39B3DEB7568}">
      <dsp:nvSpPr>
        <dsp:cNvPr id="0" name=""/>
        <dsp:cNvSpPr/>
      </dsp:nvSpPr>
      <dsp:spPr>
        <a:xfrm>
          <a:off x="387647" y="288880"/>
          <a:ext cx="704813" cy="704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364B2-A83F-45F8-B6AD-755F0E2C4270}">
      <dsp:nvSpPr>
        <dsp:cNvPr id="0" name=""/>
        <dsp:cNvSpPr/>
      </dsp:nvSpPr>
      <dsp:spPr>
        <a:xfrm>
          <a:off x="1480108" y="547"/>
          <a:ext cx="5680908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Team of 13 to 15 players </a:t>
          </a:r>
          <a:endParaRPr lang="en-US" sz="2100" kern="1200"/>
        </a:p>
      </dsp:txBody>
      <dsp:txXfrm>
        <a:off x="1480108" y="547"/>
        <a:ext cx="5680908" cy="1281479"/>
      </dsp:txXfrm>
    </dsp:sp>
    <dsp:sp modelId="{3593E187-2E3D-4AB6-B679-26901C3A8DE1}">
      <dsp:nvSpPr>
        <dsp:cNvPr id="0" name=""/>
        <dsp:cNvSpPr/>
      </dsp:nvSpPr>
      <dsp:spPr>
        <a:xfrm>
          <a:off x="0" y="1602397"/>
          <a:ext cx="7161017" cy="12814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E1AB17-E5C9-4F1D-8BDF-77DB61FFE4CC}">
      <dsp:nvSpPr>
        <dsp:cNvPr id="0" name=""/>
        <dsp:cNvSpPr/>
      </dsp:nvSpPr>
      <dsp:spPr>
        <a:xfrm>
          <a:off x="387647" y="1890730"/>
          <a:ext cx="704813" cy="704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3C32A-7041-48BC-96DA-4A86CE9DBBA6}">
      <dsp:nvSpPr>
        <dsp:cNvPr id="0" name=""/>
        <dsp:cNvSpPr/>
      </dsp:nvSpPr>
      <dsp:spPr>
        <a:xfrm>
          <a:off x="1480108" y="1602397"/>
          <a:ext cx="5680908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The chosen players must combine to produce a higher performance(stats) than the previous champions</a:t>
          </a:r>
          <a:endParaRPr lang="en-US" sz="2100" kern="1200"/>
        </a:p>
      </dsp:txBody>
      <dsp:txXfrm>
        <a:off x="1480108" y="1602397"/>
        <a:ext cx="5680908" cy="1281479"/>
      </dsp:txXfrm>
    </dsp:sp>
    <dsp:sp modelId="{C74A8871-B336-46E5-B81A-4FE8090164F7}">
      <dsp:nvSpPr>
        <dsp:cNvPr id="0" name=""/>
        <dsp:cNvSpPr/>
      </dsp:nvSpPr>
      <dsp:spPr>
        <a:xfrm>
          <a:off x="0" y="3204246"/>
          <a:ext cx="7161017" cy="12814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9AC4CE-D669-4FE7-A742-A0FCC1B14FBD}">
      <dsp:nvSpPr>
        <dsp:cNvPr id="0" name=""/>
        <dsp:cNvSpPr/>
      </dsp:nvSpPr>
      <dsp:spPr>
        <a:xfrm>
          <a:off x="387647" y="3492579"/>
          <a:ext cx="704813" cy="704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AA206-06B9-40E0-AB3C-354C61A66349}">
      <dsp:nvSpPr>
        <dsp:cNvPr id="0" name=""/>
        <dsp:cNvSpPr/>
      </dsp:nvSpPr>
      <dsp:spPr>
        <a:xfrm>
          <a:off x="1480108" y="3204246"/>
          <a:ext cx="5680908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Minimizing the cost</a:t>
          </a:r>
          <a:endParaRPr lang="en-US" sz="2100" kern="1200"/>
        </a:p>
      </dsp:txBody>
      <dsp:txXfrm>
        <a:off x="1480108" y="3204246"/>
        <a:ext cx="5680908" cy="1281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669C-2E08-DC4C-A084-1A9CE1D96750}">
      <dsp:nvSpPr>
        <dsp:cNvPr id="0" name=""/>
        <dsp:cNvSpPr/>
      </dsp:nvSpPr>
      <dsp:spPr>
        <a:xfrm>
          <a:off x="0" y="2209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F3F11-C885-6546-93D8-73C9BD4D9236}">
      <dsp:nvSpPr>
        <dsp:cNvPr id="0" name=""/>
        <dsp:cNvSpPr/>
      </dsp:nvSpPr>
      <dsp:spPr>
        <a:xfrm>
          <a:off x="0" y="2209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There is no difference between the 5 positions </a:t>
          </a:r>
          <a:endParaRPr lang="en-US" sz="2700" kern="1200"/>
        </a:p>
      </dsp:txBody>
      <dsp:txXfrm>
        <a:off x="0" y="2209"/>
        <a:ext cx="7315200" cy="1506762"/>
      </dsp:txXfrm>
    </dsp:sp>
    <dsp:sp modelId="{528C6059-AF05-D146-9B0C-A853DE0AC0AA}">
      <dsp:nvSpPr>
        <dsp:cNvPr id="0" name=""/>
        <dsp:cNvSpPr/>
      </dsp:nvSpPr>
      <dsp:spPr>
        <a:xfrm>
          <a:off x="0" y="1508971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EF79-D46A-1B4F-A7FF-1D2EA1CA7352}">
      <dsp:nvSpPr>
        <dsp:cNvPr id="0" name=""/>
        <dsp:cNvSpPr/>
      </dsp:nvSpPr>
      <dsp:spPr>
        <a:xfrm>
          <a:off x="0" y="1508971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Eg there could be a team of 13 shooting guards</a:t>
          </a:r>
          <a:endParaRPr lang="en-US" sz="2700" kern="1200"/>
        </a:p>
      </dsp:txBody>
      <dsp:txXfrm>
        <a:off x="0" y="1508971"/>
        <a:ext cx="7315200" cy="1506762"/>
      </dsp:txXfrm>
    </dsp:sp>
    <dsp:sp modelId="{E968DBC5-B304-584E-823E-8519C3D696CC}">
      <dsp:nvSpPr>
        <dsp:cNvPr id="0" name=""/>
        <dsp:cNvSpPr/>
      </dsp:nvSpPr>
      <dsp:spPr>
        <a:xfrm>
          <a:off x="0" y="3015734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BB0E-D413-314C-A316-479A1AA70C8D}">
      <dsp:nvSpPr>
        <dsp:cNvPr id="0" name=""/>
        <dsp:cNvSpPr/>
      </dsp:nvSpPr>
      <dsp:spPr>
        <a:xfrm>
          <a:off x="0" y="3015734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We assume the team is realistic: ie. There will not contain 13 rookies, on rookie contracts (We will have a minimum 90 million dollar Expenditure)</a:t>
          </a:r>
          <a:endParaRPr lang="en-US" sz="2700" kern="1200"/>
        </a:p>
      </dsp:txBody>
      <dsp:txXfrm>
        <a:off x="0" y="3015734"/>
        <a:ext cx="7315200" cy="1506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BD6F8-75CE-4D16-A576-00A77317B845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43FB41-E9BF-4430-A675-553726DA4E82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DDDD0-50C7-49E5-AFE9-410A13B3E225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How is the total cost affected by the change in penalty cost parameter?  (will explain penalty cost later)</a:t>
          </a:r>
          <a:endParaRPr lang="en-US" sz="2100" kern="1200"/>
        </a:p>
      </dsp:txBody>
      <dsp:txXfrm>
        <a:off x="1346392" y="498"/>
        <a:ext cx="9169207" cy="1165707"/>
      </dsp:txXfrm>
    </dsp:sp>
    <dsp:sp modelId="{E4BF9539-00DF-4FAC-AE8A-EE27E38F0CE9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0FC07D-B930-4586-B50F-5335F30F6C11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4B3F1-A669-42AD-B8DB-86FFF9951C16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If we allow the “3 points shots made” (3PM) constraint to be below the threshold of the requirement, what would happen to the team’s combination? How sensitive is it? </a:t>
          </a:r>
          <a:endParaRPr lang="en-US" sz="2100" kern="1200"/>
        </a:p>
      </dsp:txBody>
      <dsp:txXfrm>
        <a:off x="1346392" y="1457633"/>
        <a:ext cx="9169207" cy="1165707"/>
      </dsp:txXfrm>
    </dsp:sp>
    <dsp:sp modelId="{71360BF4-7647-4FB7-B257-D9EA721B49BA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2EFC9E-4EC8-4B2A-A82F-601425671DE5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F5FEF7-4817-4D35-88BA-421C8535AE3A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What happens when we take the square of the penalty cost function? And what does the result mean? </a:t>
          </a:r>
          <a:endParaRPr lang="en-US" sz="2100" kern="1200"/>
        </a:p>
      </dsp:txBody>
      <dsp:txXfrm>
        <a:off x="1346392" y="2914767"/>
        <a:ext cx="9169207" cy="1165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18338-419B-DD45-B34B-9222D50F912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28F3A-2782-1C46-9D4E-4B1F0AEB3F2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In this model, we no longer describe the program as ILP. </a:t>
          </a:r>
          <a:endParaRPr lang="en-US" sz="2800" kern="1200"/>
        </a:p>
      </dsp:txBody>
      <dsp:txXfrm>
        <a:off x="0" y="2492"/>
        <a:ext cx="6492875" cy="1700138"/>
      </dsp:txXfrm>
    </dsp:sp>
    <dsp:sp modelId="{B0662B70-5C2A-7B46-AC17-05CDDACCB69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E581B-BB19-7D4F-8034-83F840E6A68E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It is now a quadratic program that utilizes integer and linear programming</a:t>
          </a:r>
          <a:endParaRPr lang="en-US" sz="2800" kern="1200"/>
        </a:p>
      </dsp:txBody>
      <dsp:txXfrm>
        <a:off x="0" y="1702630"/>
        <a:ext cx="6492875" cy="1700138"/>
      </dsp:txXfrm>
    </dsp:sp>
    <dsp:sp modelId="{0BD09F9C-1CCC-0043-9088-D15776D2B2F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8E37A-C24A-7E44-992B-485F5DCD380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We are taking the square of the difference because it achieves a more realistic model. (same logic as residual, or/and error term) </a:t>
          </a:r>
          <a:endParaRPr lang="en-US" sz="28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D40A-572C-4D45-B454-E0509E545E6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E735-C619-CB43-B496-105532C5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sz="4700">
                <a:solidFill>
                  <a:schemeClr val="bg1"/>
                </a:solidFill>
              </a:rPr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1A9608AB-818F-4A51-8891-505A85CC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different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a_ki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627F-AA10-4034-A2C9-57AB36F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37" y="3360821"/>
            <a:ext cx="6835441" cy="6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FADA9-E6D5-40CE-A17B-E3B278A1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6" y="5710238"/>
            <a:ext cx="740412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CA" sz="3200">
                <a:solidFill>
                  <a:schemeClr val="bg1"/>
                </a:solidFill>
              </a:rPr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CA" sz="2400"/>
              <a:t>Therefore our objective function is </a:t>
            </a:r>
          </a:p>
          <a:p>
            <a:endParaRPr lang="en-CA" sz="2400"/>
          </a:p>
          <a:p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6DAEE-DE47-4817-B9D7-2FDA7B7E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8" y="3522813"/>
            <a:ext cx="11437340" cy="12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79" y="532748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Observation So Far: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3" y="377792"/>
            <a:ext cx="2914963" cy="500422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86" y="373525"/>
            <a:ext cx="3190195" cy="500422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63" y="373525"/>
            <a:ext cx="2990026" cy="50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0" y="5415961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Observation So Far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92" y="321732"/>
            <a:ext cx="3581044" cy="52662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65" y="309293"/>
            <a:ext cx="3159743" cy="5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Advanced Model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/>
              <a:t>The same concept as Basic Model</a:t>
            </a:r>
          </a:p>
          <a:p>
            <a:r>
              <a:rPr lang="en-CA"/>
              <a:t>The only different is squaring the difference between the constraint selected  and  the standard</a:t>
            </a:r>
          </a:p>
          <a:p>
            <a:r>
              <a:rPr lang="en-CA"/>
              <a:t>Given as </a:t>
            </a:r>
          </a:p>
          <a:p>
            <a:endParaRPr lang="en-CA"/>
          </a:p>
          <a:p>
            <a:endParaRPr lang="en-CA"/>
          </a:p>
          <a:p>
            <a:r>
              <a:rPr lang="en-CA"/>
              <a:t>Objective function </a:t>
            </a:r>
          </a:p>
          <a:p>
            <a:endParaRPr lang="en-CA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7D632-E77C-4A2E-8CA6-66E3B8F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07" y="3744773"/>
            <a:ext cx="7755706" cy="742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BA2A1-B43C-463B-AF74-53FF987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07" y="5322198"/>
            <a:ext cx="8251640" cy="9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Advanced Model Cont.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691BB-69FE-47C9-9B37-3AA85E189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558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847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06233-3890-4BB0-AFBE-F15D3426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95" y="3684104"/>
            <a:ext cx="8203348" cy="983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B9AC1-D323-4C7D-BD85-BA42BE8C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85" y="4656888"/>
            <a:ext cx="8490676" cy="12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Data 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Mainly from the NBA website</a:t>
            </a:r>
          </a:p>
          <a:p>
            <a:r>
              <a:rPr lang="en-CA" sz="2400" dirty="0"/>
              <a:t>Includes statistics and salary of each players </a:t>
            </a:r>
          </a:p>
          <a:p>
            <a:r>
              <a:rPr lang="en-CA" sz="2400" dirty="0"/>
              <a:t>Uses excel to do the cleaning the filtering first </a:t>
            </a:r>
          </a:p>
          <a:p>
            <a:r>
              <a:rPr lang="en-CA" sz="2400" dirty="0"/>
              <a:t>Filters out players who played less than 41 games yearly ??, and whose average playtime is less than 9 minutes per game. </a:t>
            </a:r>
          </a:p>
          <a:p>
            <a:r>
              <a:rPr lang="en-CA" sz="2400" dirty="0"/>
              <a:t>Uses 2017 – 2018 season info 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85236-3A2C-4DF8-AC46-832442C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41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A" sz="2600">
                <a:solidFill>
                  <a:srgbClr val="FFFFFF"/>
                </a:solidFill>
              </a:rPr>
              <a:t>Purpose of the project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5E83D-F538-4B29-812B-14D2693E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28168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7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CA" dirty="0"/>
              <a:t>Overview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8358-84FD-4E97-A6B8-C94D5A0E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820329"/>
            <a:ext cx="3425957" cy="321686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5743D-A9FA-47C4-B4EE-D5FB72B3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944808"/>
              </p:ext>
            </p:extLst>
          </p:nvPr>
        </p:nvGraphicFramePr>
        <p:xfrm>
          <a:off x="4387515" y="1690689"/>
          <a:ext cx="7161017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8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4AED-33D1-451B-97C9-BFC5A4DC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A" sz="2600">
                <a:solidFill>
                  <a:srgbClr val="FFFFFF"/>
                </a:solidFill>
              </a:rPr>
              <a:t>Assumption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A41AD96-EBC0-4AF7-899B-80276C4D6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58586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Specific Questions </a:t>
            </a: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BA788E-554A-4230-8C34-73CEB4640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17278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CA" dirty="0"/>
              <a:t>Basic Model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62" y="933827"/>
            <a:ext cx="3811548" cy="5116858"/>
          </a:xfrm>
        </p:spPr>
        <p:txBody>
          <a:bodyPr anchor="ctr">
            <a:normAutofit/>
          </a:bodyPr>
          <a:lstStyle/>
          <a:p>
            <a:r>
              <a:rPr lang="en-CA" sz="1900" dirty="0"/>
              <a:t>Similar to a bin packing (covering) model. </a:t>
            </a:r>
          </a:p>
          <a:p>
            <a:r>
              <a:rPr lang="en-CA" sz="1900" dirty="0"/>
              <a:t>Each player has his own skillset and salary</a:t>
            </a:r>
          </a:p>
          <a:p>
            <a:r>
              <a:rPr lang="en-CA" sz="1900" dirty="0"/>
              <a:t>Integer Linear Program (ILP)</a:t>
            </a:r>
          </a:p>
          <a:p>
            <a:r>
              <a:rPr lang="en-CA" sz="1900" dirty="0"/>
              <a:t>n = Number of players in the league </a:t>
            </a:r>
          </a:p>
          <a:p>
            <a:r>
              <a:rPr lang="en-CA" sz="1900" dirty="0"/>
              <a:t>m = total # of constraints </a:t>
            </a:r>
          </a:p>
          <a:p>
            <a:r>
              <a:rPr lang="en-CA" sz="1900" dirty="0"/>
              <a:t>x = binary variable (decision variable )</a:t>
            </a:r>
          </a:p>
          <a:p>
            <a:endParaRPr lang="en-CA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9BD17-FCFD-A245-8BB7-507A0731DFBA}"/>
              </a:ext>
            </a:extLst>
          </p:cNvPr>
          <p:cNvSpPr txBox="1"/>
          <p:nvPr/>
        </p:nvSpPr>
        <p:spPr>
          <a:xfrm>
            <a:off x="1316546" y="2415581"/>
            <a:ext cx="184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variable: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5F533-A293-0141-BAC6-9C57E117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71" y="3124130"/>
            <a:ext cx="5460102" cy="8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C18C-2676-411D-9B2F-0937D1E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1236-B7ED-46DD-9BCA-9F98FFD1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        is the cost for player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         is the d standard (requirement)</a:t>
            </a:r>
          </a:p>
          <a:p>
            <a:r>
              <a:rPr lang="en-CA" dirty="0"/>
              <a:t>        is the d stats for player </a:t>
            </a:r>
            <a:r>
              <a:rPr lang="en-CA" dirty="0" err="1"/>
              <a:t>i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E.g. 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4F5D2-1640-4FC1-819E-CE8C817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892300"/>
            <a:ext cx="752475" cy="43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F9B98-97F1-4F43-B96A-200E1F5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2393095"/>
            <a:ext cx="581025" cy="42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AD810-D488-4F03-85B4-D3BCDFF2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2886994"/>
            <a:ext cx="436563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32F57D-3DA5-47C3-B4BE-CAE8BD2B2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B32D7C-EEF0-4B5B-B484-9922DBB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2DFB247-FF18-4732-9186-1680910E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825B922-B909-4EB0-BB23-9FAF655A9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9114AFA-1377-429C-A193-1A7CDDAC9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8A3918-605E-41ED-A4AC-64FD1905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09CAA5D-650F-427B-BA9F-2B63C792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C9B9873-79EE-411B-8B6B-288551A0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7916BBF-16DB-49BF-85DD-67ACF297F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EEEEB710-74B7-49C1-B723-8E8510AE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3CB713F-E1DF-4029-8C65-55C39ED5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8708CD72-5B86-4F55-8F9A-E3D983E7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51C020C-56EE-4E01-AB2E-D52F2340C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05F9E01-1878-4F81-BD7E-3DA9A7DA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8154E56-76C4-4DB0-A8F7-8912AF03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393517F1-B53B-48F9-8125-90128DCA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4058401-CFD8-4B7F-B116-F7029EA55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9528728E-7495-490F-A573-C2A6E3E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EC70F4B7-52EA-4878-856A-6CC85AC4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491F1D74-45BF-45F3-8AF6-5D63B3AE2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EC76782-3699-478F-90B7-CD95D3BF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DCD49642-DD78-44D0-9829-9BF7550C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6A3E1586-CDE4-495C-91C7-A7550E7F5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61E00-A21B-48CF-B790-37A78C7FF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2C9073-76C2-4373-9F67-0A289D0A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EDC7F03D-8DA8-4FDE-B28B-1F9143D8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33D29D-7A09-458D-8D42-8DE32C9A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CA" sz="3600" dirty="0">
                <a:solidFill>
                  <a:srgbClr val="FFFFFF"/>
                </a:solidFill>
              </a:rPr>
              <a:t>Basic Model Cont. </a:t>
            </a: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174D2D0-978D-4CAF-8A4D-FADAB50D5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4014" y="803186"/>
            <a:ext cx="6270266" cy="237998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0" y="1410201"/>
            <a:ext cx="2900340" cy="1166803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883" y="1151079"/>
            <a:ext cx="2894900" cy="1680256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01" y="3672402"/>
            <a:ext cx="6231419" cy="2379405"/>
          </a:xfrm>
        </p:spPr>
        <p:txBody>
          <a:bodyPr anchor="ctr">
            <a:normAutofit/>
          </a:bodyPr>
          <a:lstStyle/>
          <a:p>
            <a:r>
              <a:rPr lang="en-CA" sz="1400"/>
              <a:t> A constraint on how many players we can have on a team </a:t>
            </a:r>
          </a:p>
          <a:p>
            <a:endParaRPr lang="en-CA" sz="1400"/>
          </a:p>
          <a:p>
            <a:endParaRPr lang="en-CA" sz="1400"/>
          </a:p>
          <a:p>
            <a:endParaRPr lang="en-CA" sz="1400"/>
          </a:p>
          <a:p>
            <a:r>
              <a:rPr lang="en-CA" sz="1400"/>
              <a:t>A function that represents the total cost of hiring such team </a:t>
            </a:r>
          </a:p>
          <a:p>
            <a:endParaRPr lang="en-CA" sz="1400"/>
          </a:p>
          <a:p>
            <a:pPr marL="0" indent="0">
              <a:buNone/>
            </a:pPr>
            <a:r>
              <a:rPr lang="en-CA" sz="1400"/>
              <a:t>                                                                              , where  c_i  is the salary for player i</a:t>
            </a:r>
          </a:p>
          <a:p>
            <a:endParaRPr lang="en-CA" sz="1400"/>
          </a:p>
          <a:p>
            <a:endParaRPr lang="en-CA" sz="1400"/>
          </a:p>
          <a:p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CA" sz="4000"/>
              <a:t>Basic Model Cont.   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/>
          </a:bodyPr>
          <a:lstStyle/>
          <a:p>
            <a:r>
              <a:rPr lang="en-CA" sz="1800"/>
              <a:t>Also, all of our constraints are written in the form of </a:t>
            </a:r>
          </a:p>
          <a:p>
            <a:endParaRPr lang="en-CA" sz="1800"/>
          </a:p>
          <a:p>
            <a:endParaRPr lang="en-CA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A0D7F-0C40-45A1-8DEC-6B323757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9" y="3378721"/>
            <a:ext cx="11300633" cy="17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582</Words>
  <Application>Microsoft Macintosh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Creating a Championship Winning NBA Team </vt:lpstr>
      <vt:lpstr>Purpose of the project  </vt:lpstr>
      <vt:lpstr>Overview </vt:lpstr>
      <vt:lpstr>Assumption</vt:lpstr>
      <vt:lpstr>Specific Questions </vt:lpstr>
      <vt:lpstr>Basic Model </vt:lpstr>
      <vt:lpstr>Basic Model Cont. </vt:lpstr>
      <vt:lpstr>Basic Model Cont. </vt:lpstr>
      <vt:lpstr>Basic Model Cont.      </vt:lpstr>
      <vt:lpstr>Basic Model Cont. </vt:lpstr>
      <vt:lpstr>Basic Model Cont. </vt:lpstr>
      <vt:lpstr>Basic Model Cont. </vt:lpstr>
      <vt:lpstr>Observation So Far: </vt:lpstr>
      <vt:lpstr>Observation So Far</vt:lpstr>
      <vt:lpstr>Advanced Model </vt:lpstr>
      <vt:lpstr>Advanced Model Cont. </vt:lpstr>
      <vt:lpstr>Complex Model </vt:lpstr>
      <vt:lpstr>Data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 </dc:title>
  <dc:creator>Kristen Xue</dc:creator>
  <cp:lastModifiedBy>Kristen Xue</cp:lastModifiedBy>
  <cp:revision>1</cp:revision>
  <dcterms:created xsi:type="dcterms:W3CDTF">2018-11-28T05:34:05Z</dcterms:created>
  <dcterms:modified xsi:type="dcterms:W3CDTF">2018-11-28T05:37:13Z</dcterms:modified>
</cp:coreProperties>
</file>