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9" r:id="rId5"/>
    <p:sldId id="260" r:id="rId6"/>
    <p:sldId id="261" r:id="rId7"/>
    <p:sldId id="281" r:id="rId8"/>
    <p:sldId id="262" r:id="rId9"/>
    <p:sldId id="277" r:id="rId10"/>
    <p:sldId id="273" r:id="rId11"/>
    <p:sldId id="275" r:id="rId12"/>
    <p:sldId id="276" r:id="rId13"/>
    <p:sldId id="263" r:id="rId14"/>
    <p:sldId id="264" r:id="rId15"/>
    <p:sldId id="265" r:id="rId16"/>
    <p:sldId id="267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ason shih" initials="es" lastIdx="2" clrIdx="0">
    <p:extLst>
      <p:ext uri="{19B8F6BF-5375-455C-9EA6-DF929625EA0E}">
        <p15:presenceInfo xmlns:p15="http://schemas.microsoft.com/office/powerpoint/2012/main" userId="eason shi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4T23:56:17.039" idx="1">
    <p:pos x="3213" y="1167"/>
    <p:text>what to say:     Pretending you are a sports manager, one of your duties is to decide whether you want to keep a player. However, you can not hire whoever you want because you are broke.  so now you want to organize a team with the lowest budget but also meets your standards.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2T23:38:02.717" idx="2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F14DA-BB97-4FD0-8CD1-A2FB17AC2503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4EF83E0-DB73-4D05-9C3A-C9A32A9FAA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Sports manger </a:t>
          </a:r>
          <a:r>
            <a:rPr lang="en-US"/>
            <a:t> </a:t>
          </a:r>
          <a:endParaRPr lang="en-US" dirty="0"/>
        </a:p>
      </dgm:t>
    </dgm:pt>
    <dgm:pt modelId="{42FDAAA4-6F00-469F-BA8A-1D3AE57F6350}" type="parTrans" cxnId="{25597FF5-1648-46CA-BA4E-AE95B02191D3}">
      <dgm:prSet/>
      <dgm:spPr/>
      <dgm:t>
        <a:bodyPr/>
        <a:lstStyle/>
        <a:p>
          <a:endParaRPr lang="en-US"/>
        </a:p>
      </dgm:t>
    </dgm:pt>
    <dgm:pt modelId="{5C70F203-52FD-4383-B435-437CD5BC9E1C}" type="sibTrans" cxnId="{25597FF5-1648-46CA-BA4E-AE95B02191D3}">
      <dgm:prSet/>
      <dgm:spPr/>
      <dgm:t>
        <a:bodyPr/>
        <a:lstStyle/>
        <a:p>
          <a:endParaRPr lang="en-US"/>
        </a:p>
      </dgm:t>
    </dgm:pt>
    <dgm:pt modelId="{A90B0436-898E-4BAC-82E7-213C3D9B6F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Duty</a:t>
          </a:r>
          <a:endParaRPr lang="en-US"/>
        </a:p>
      </dgm:t>
    </dgm:pt>
    <dgm:pt modelId="{FE93D8B2-ECC2-49AD-8C73-8DE5997227DE}" type="parTrans" cxnId="{F5E3F73C-9AC8-40E7-8951-11984A9C47FF}">
      <dgm:prSet/>
      <dgm:spPr/>
      <dgm:t>
        <a:bodyPr/>
        <a:lstStyle/>
        <a:p>
          <a:endParaRPr lang="en-US"/>
        </a:p>
      </dgm:t>
    </dgm:pt>
    <dgm:pt modelId="{6CFAC833-D717-424E-9CCE-8B87A226B625}" type="sibTrans" cxnId="{F5E3F73C-9AC8-40E7-8951-11984A9C47FF}">
      <dgm:prSet/>
      <dgm:spPr/>
      <dgm:t>
        <a:bodyPr/>
        <a:lstStyle/>
        <a:p>
          <a:endParaRPr lang="en-US"/>
        </a:p>
      </dgm:t>
    </dgm:pt>
    <dgm:pt modelId="{F1B62A2E-22B9-4C70-9588-37D283A48A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Financial difficulties </a:t>
          </a:r>
          <a:endParaRPr lang="en-US"/>
        </a:p>
      </dgm:t>
    </dgm:pt>
    <dgm:pt modelId="{BB6F56F0-C772-43EA-A8D6-2C248F3100A7}" type="parTrans" cxnId="{F2533AA9-786C-499F-8F29-8EE6F687B529}">
      <dgm:prSet/>
      <dgm:spPr/>
      <dgm:t>
        <a:bodyPr/>
        <a:lstStyle/>
        <a:p>
          <a:endParaRPr lang="en-US"/>
        </a:p>
      </dgm:t>
    </dgm:pt>
    <dgm:pt modelId="{45B8C175-7604-403A-94C2-18E45CBF2D2F}" type="sibTrans" cxnId="{F2533AA9-786C-499F-8F29-8EE6F687B529}">
      <dgm:prSet/>
      <dgm:spPr/>
      <dgm:t>
        <a:bodyPr/>
        <a:lstStyle/>
        <a:p>
          <a:endParaRPr lang="en-US"/>
        </a:p>
      </dgm:t>
    </dgm:pt>
    <dgm:pt modelId="{978C6A3B-35C6-4180-8307-24A89EA2BF1D}" type="pres">
      <dgm:prSet presAssocID="{D8DF14DA-BB97-4FD0-8CD1-A2FB17AC2503}" presName="root" presStyleCnt="0">
        <dgm:presLayoutVars>
          <dgm:dir/>
          <dgm:resizeHandles val="exact"/>
        </dgm:presLayoutVars>
      </dgm:prSet>
      <dgm:spPr/>
    </dgm:pt>
    <dgm:pt modelId="{BC543640-8027-42DE-8ED0-2A654EE110A8}" type="pres">
      <dgm:prSet presAssocID="{74EF83E0-DB73-4D05-9C3A-C9A32A9FAAD6}" presName="compNode" presStyleCnt="0"/>
      <dgm:spPr/>
    </dgm:pt>
    <dgm:pt modelId="{5F9CD013-7FF8-41B3-9648-A71EFDF499F9}" type="pres">
      <dgm:prSet presAssocID="{74EF83E0-DB73-4D05-9C3A-C9A32A9FAAD6}" presName="iconBgRect" presStyleLbl="bgShp" presStyleIdx="0" presStyleCnt="3"/>
      <dgm:spPr/>
    </dgm:pt>
    <dgm:pt modelId="{0A86F1B8-54B5-4B91-9307-CAA360A64D1C}" type="pres">
      <dgm:prSet presAssocID="{74EF83E0-DB73-4D05-9C3A-C9A32A9FAA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361128D9-EC35-4BF7-B554-7573AE4461B7}" type="pres">
      <dgm:prSet presAssocID="{74EF83E0-DB73-4D05-9C3A-C9A32A9FAAD6}" presName="spaceRect" presStyleCnt="0"/>
      <dgm:spPr/>
    </dgm:pt>
    <dgm:pt modelId="{4E1CD0F0-844B-4D28-B6E7-736AC93551DB}" type="pres">
      <dgm:prSet presAssocID="{74EF83E0-DB73-4D05-9C3A-C9A32A9FAAD6}" presName="textRect" presStyleLbl="revTx" presStyleIdx="0" presStyleCnt="3">
        <dgm:presLayoutVars>
          <dgm:chMax val="1"/>
          <dgm:chPref val="1"/>
        </dgm:presLayoutVars>
      </dgm:prSet>
      <dgm:spPr/>
    </dgm:pt>
    <dgm:pt modelId="{7E8968ED-720A-4C36-A9F8-B2C3701044AB}" type="pres">
      <dgm:prSet presAssocID="{5C70F203-52FD-4383-B435-437CD5BC9E1C}" presName="sibTrans" presStyleCnt="0"/>
      <dgm:spPr/>
    </dgm:pt>
    <dgm:pt modelId="{7728BEDB-8B85-4A1D-BA94-0FDC1DBB5FDD}" type="pres">
      <dgm:prSet presAssocID="{A90B0436-898E-4BAC-82E7-213C3D9B6F12}" presName="compNode" presStyleCnt="0"/>
      <dgm:spPr/>
    </dgm:pt>
    <dgm:pt modelId="{F41732F7-11DA-49DD-9C9C-B03627985873}" type="pres">
      <dgm:prSet presAssocID="{A90B0436-898E-4BAC-82E7-213C3D9B6F12}" presName="iconBgRect" presStyleLbl="bgShp" presStyleIdx="1" presStyleCnt="3"/>
      <dgm:spPr/>
    </dgm:pt>
    <dgm:pt modelId="{F79594FA-FE73-40BE-A593-1CAFE80CFD88}" type="pres">
      <dgm:prSet presAssocID="{A90B0436-898E-4BAC-82E7-213C3D9B6F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5D00BE5-8749-4ACD-ACB2-2017CB072492}" type="pres">
      <dgm:prSet presAssocID="{A90B0436-898E-4BAC-82E7-213C3D9B6F12}" presName="spaceRect" presStyleCnt="0"/>
      <dgm:spPr/>
    </dgm:pt>
    <dgm:pt modelId="{9D5BEA23-D0FB-4727-B088-FC49DF88898A}" type="pres">
      <dgm:prSet presAssocID="{A90B0436-898E-4BAC-82E7-213C3D9B6F12}" presName="textRect" presStyleLbl="revTx" presStyleIdx="1" presStyleCnt="3">
        <dgm:presLayoutVars>
          <dgm:chMax val="1"/>
          <dgm:chPref val="1"/>
        </dgm:presLayoutVars>
      </dgm:prSet>
      <dgm:spPr/>
    </dgm:pt>
    <dgm:pt modelId="{F732BDCB-EBD7-42D5-9DB4-71D3E3EDA2CE}" type="pres">
      <dgm:prSet presAssocID="{6CFAC833-D717-424E-9CCE-8B87A226B625}" presName="sibTrans" presStyleCnt="0"/>
      <dgm:spPr/>
    </dgm:pt>
    <dgm:pt modelId="{880BDA10-ECFB-40A1-8C24-5E1108FD462E}" type="pres">
      <dgm:prSet presAssocID="{F1B62A2E-22B9-4C70-9588-37D283A48AB9}" presName="compNode" presStyleCnt="0"/>
      <dgm:spPr/>
    </dgm:pt>
    <dgm:pt modelId="{BB4066FD-4E83-4010-96FD-ACEEE7A9B754}" type="pres">
      <dgm:prSet presAssocID="{F1B62A2E-22B9-4C70-9588-37D283A48AB9}" presName="iconBgRect" presStyleLbl="bgShp" presStyleIdx="2" presStyleCnt="3"/>
      <dgm:spPr/>
    </dgm:pt>
    <dgm:pt modelId="{7EB317A3-B49D-4F00-8384-97D4F2935626}" type="pres">
      <dgm:prSet presAssocID="{F1B62A2E-22B9-4C70-9588-37D283A48A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Face with No Fill"/>
        </a:ext>
      </dgm:extLst>
    </dgm:pt>
    <dgm:pt modelId="{45A0FFC8-F1AD-4444-BF79-884DCD29E3B6}" type="pres">
      <dgm:prSet presAssocID="{F1B62A2E-22B9-4C70-9588-37D283A48AB9}" presName="spaceRect" presStyleCnt="0"/>
      <dgm:spPr/>
    </dgm:pt>
    <dgm:pt modelId="{C939A664-B7CE-44FB-82D0-6A7C2F014AB5}" type="pres">
      <dgm:prSet presAssocID="{F1B62A2E-22B9-4C70-9588-37D283A48A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6E0E27-5AB4-4C97-B293-C0FF349F4680}" type="presOf" srcId="{74EF83E0-DB73-4D05-9C3A-C9A32A9FAAD6}" destId="{4E1CD0F0-844B-4D28-B6E7-736AC93551DB}" srcOrd="0" destOrd="0" presId="urn:microsoft.com/office/officeart/2018/5/layout/IconCircleLabelList"/>
    <dgm:cxn modelId="{F5E3F73C-9AC8-40E7-8951-11984A9C47FF}" srcId="{D8DF14DA-BB97-4FD0-8CD1-A2FB17AC2503}" destId="{A90B0436-898E-4BAC-82E7-213C3D9B6F12}" srcOrd="1" destOrd="0" parTransId="{FE93D8B2-ECC2-49AD-8C73-8DE5997227DE}" sibTransId="{6CFAC833-D717-424E-9CCE-8B87A226B625}"/>
    <dgm:cxn modelId="{93BBB8A1-E70A-4627-BAC1-D674783FC46D}" type="presOf" srcId="{D8DF14DA-BB97-4FD0-8CD1-A2FB17AC2503}" destId="{978C6A3B-35C6-4180-8307-24A89EA2BF1D}" srcOrd="0" destOrd="0" presId="urn:microsoft.com/office/officeart/2018/5/layout/IconCircleLabelList"/>
    <dgm:cxn modelId="{F2533AA9-786C-499F-8F29-8EE6F687B529}" srcId="{D8DF14DA-BB97-4FD0-8CD1-A2FB17AC2503}" destId="{F1B62A2E-22B9-4C70-9588-37D283A48AB9}" srcOrd="2" destOrd="0" parTransId="{BB6F56F0-C772-43EA-A8D6-2C248F3100A7}" sibTransId="{45B8C175-7604-403A-94C2-18E45CBF2D2F}"/>
    <dgm:cxn modelId="{54D863BF-15D8-411F-8CB9-257675EF27C2}" type="presOf" srcId="{F1B62A2E-22B9-4C70-9588-37D283A48AB9}" destId="{C939A664-B7CE-44FB-82D0-6A7C2F014AB5}" srcOrd="0" destOrd="0" presId="urn:microsoft.com/office/officeart/2018/5/layout/IconCircleLabelList"/>
    <dgm:cxn modelId="{CFEDD8EB-6223-47D6-8F52-D56602077746}" type="presOf" srcId="{A90B0436-898E-4BAC-82E7-213C3D9B6F12}" destId="{9D5BEA23-D0FB-4727-B088-FC49DF88898A}" srcOrd="0" destOrd="0" presId="urn:microsoft.com/office/officeart/2018/5/layout/IconCircleLabelList"/>
    <dgm:cxn modelId="{25597FF5-1648-46CA-BA4E-AE95B02191D3}" srcId="{D8DF14DA-BB97-4FD0-8CD1-A2FB17AC2503}" destId="{74EF83E0-DB73-4D05-9C3A-C9A32A9FAAD6}" srcOrd="0" destOrd="0" parTransId="{42FDAAA4-6F00-469F-BA8A-1D3AE57F6350}" sibTransId="{5C70F203-52FD-4383-B435-437CD5BC9E1C}"/>
    <dgm:cxn modelId="{A3C6B841-8099-4287-9BF4-C8B735F2B896}" type="presParOf" srcId="{978C6A3B-35C6-4180-8307-24A89EA2BF1D}" destId="{BC543640-8027-42DE-8ED0-2A654EE110A8}" srcOrd="0" destOrd="0" presId="urn:microsoft.com/office/officeart/2018/5/layout/IconCircleLabelList"/>
    <dgm:cxn modelId="{60CCD53B-45F5-443F-B8B0-7FA6886441EB}" type="presParOf" srcId="{BC543640-8027-42DE-8ED0-2A654EE110A8}" destId="{5F9CD013-7FF8-41B3-9648-A71EFDF499F9}" srcOrd="0" destOrd="0" presId="urn:microsoft.com/office/officeart/2018/5/layout/IconCircleLabelList"/>
    <dgm:cxn modelId="{93E84B09-7B74-4CE2-AC17-D23DD648CE26}" type="presParOf" srcId="{BC543640-8027-42DE-8ED0-2A654EE110A8}" destId="{0A86F1B8-54B5-4B91-9307-CAA360A64D1C}" srcOrd="1" destOrd="0" presId="urn:microsoft.com/office/officeart/2018/5/layout/IconCircleLabelList"/>
    <dgm:cxn modelId="{442C6928-49F8-4280-BFA9-E86DB8F84890}" type="presParOf" srcId="{BC543640-8027-42DE-8ED0-2A654EE110A8}" destId="{361128D9-EC35-4BF7-B554-7573AE4461B7}" srcOrd="2" destOrd="0" presId="urn:microsoft.com/office/officeart/2018/5/layout/IconCircleLabelList"/>
    <dgm:cxn modelId="{40D395A3-CA72-4B0B-9C1B-E5BD1A559949}" type="presParOf" srcId="{BC543640-8027-42DE-8ED0-2A654EE110A8}" destId="{4E1CD0F0-844B-4D28-B6E7-736AC93551DB}" srcOrd="3" destOrd="0" presId="urn:microsoft.com/office/officeart/2018/5/layout/IconCircleLabelList"/>
    <dgm:cxn modelId="{2475EAF1-E593-4E8A-9C4A-B52C52938B08}" type="presParOf" srcId="{978C6A3B-35C6-4180-8307-24A89EA2BF1D}" destId="{7E8968ED-720A-4C36-A9F8-B2C3701044AB}" srcOrd="1" destOrd="0" presId="urn:microsoft.com/office/officeart/2018/5/layout/IconCircleLabelList"/>
    <dgm:cxn modelId="{F69104A2-0095-4294-8786-6B2FD4B48BE9}" type="presParOf" srcId="{978C6A3B-35C6-4180-8307-24A89EA2BF1D}" destId="{7728BEDB-8B85-4A1D-BA94-0FDC1DBB5FDD}" srcOrd="2" destOrd="0" presId="urn:microsoft.com/office/officeart/2018/5/layout/IconCircleLabelList"/>
    <dgm:cxn modelId="{4A3A86D7-3C7E-412A-9A24-4DBBFDE7ECF0}" type="presParOf" srcId="{7728BEDB-8B85-4A1D-BA94-0FDC1DBB5FDD}" destId="{F41732F7-11DA-49DD-9C9C-B03627985873}" srcOrd="0" destOrd="0" presId="urn:microsoft.com/office/officeart/2018/5/layout/IconCircleLabelList"/>
    <dgm:cxn modelId="{133A0C69-4B4A-4431-A152-090C61BF63AD}" type="presParOf" srcId="{7728BEDB-8B85-4A1D-BA94-0FDC1DBB5FDD}" destId="{F79594FA-FE73-40BE-A593-1CAFE80CFD88}" srcOrd="1" destOrd="0" presId="urn:microsoft.com/office/officeart/2018/5/layout/IconCircleLabelList"/>
    <dgm:cxn modelId="{A602FB2F-B3AA-4D6D-99BB-D6E14A7DE58C}" type="presParOf" srcId="{7728BEDB-8B85-4A1D-BA94-0FDC1DBB5FDD}" destId="{05D00BE5-8749-4ACD-ACB2-2017CB072492}" srcOrd="2" destOrd="0" presId="urn:microsoft.com/office/officeart/2018/5/layout/IconCircleLabelList"/>
    <dgm:cxn modelId="{5BC9BF2B-6216-47A4-904F-250023CC5266}" type="presParOf" srcId="{7728BEDB-8B85-4A1D-BA94-0FDC1DBB5FDD}" destId="{9D5BEA23-D0FB-4727-B088-FC49DF88898A}" srcOrd="3" destOrd="0" presId="urn:microsoft.com/office/officeart/2018/5/layout/IconCircleLabelList"/>
    <dgm:cxn modelId="{7867765A-B240-46EA-9B2F-A707710C4E9B}" type="presParOf" srcId="{978C6A3B-35C6-4180-8307-24A89EA2BF1D}" destId="{F732BDCB-EBD7-42D5-9DB4-71D3E3EDA2CE}" srcOrd="3" destOrd="0" presId="urn:microsoft.com/office/officeart/2018/5/layout/IconCircleLabelList"/>
    <dgm:cxn modelId="{4D719189-A569-4742-9D5B-78FF2AB79C68}" type="presParOf" srcId="{978C6A3B-35C6-4180-8307-24A89EA2BF1D}" destId="{880BDA10-ECFB-40A1-8C24-5E1108FD462E}" srcOrd="4" destOrd="0" presId="urn:microsoft.com/office/officeart/2018/5/layout/IconCircleLabelList"/>
    <dgm:cxn modelId="{5BBC72CA-DA5B-41B5-8941-530AEACE57F6}" type="presParOf" srcId="{880BDA10-ECFB-40A1-8C24-5E1108FD462E}" destId="{BB4066FD-4E83-4010-96FD-ACEEE7A9B754}" srcOrd="0" destOrd="0" presId="urn:microsoft.com/office/officeart/2018/5/layout/IconCircleLabelList"/>
    <dgm:cxn modelId="{0526B564-E75F-480A-842A-4BB77473A836}" type="presParOf" srcId="{880BDA10-ECFB-40A1-8C24-5E1108FD462E}" destId="{7EB317A3-B49D-4F00-8384-97D4F2935626}" srcOrd="1" destOrd="0" presId="urn:microsoft.com/office/officeart/2018/5/layout/IconCircleLabelList"/>
    <dgm:cxn modelId="{0B30466B-DDA4-4AA0-B329-7EC3A0456BE8}" type="presParOf" srcId="{880BDA10-ECFB-40A1-8C24-5E1108FD462E}" destId="{45A0FFC8-F1AD-4444-BF79-884DCD29E3B6}" srcOrd="2" destOrd="0" presId="urn:microsoft.com/office/officeart/2018/5/layout/IconCircleLabelList"/>
    <dgm:cxn modelId="{26725EDE-D754-43BD-A580-8C5F3805F0B5}" type="presParOf" srcId="{880BDA10-ECFB-40A1-8C24-5E1108FD462E}" destId="{C939A664-B7CE-44FB-82D0-6A7C2F014A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A48E1C-C05F-4793-87DE-2764632D0A25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45F0FF6-02CE-4E2A-9D47-95D3BC64F10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Team of 13 to 15 players </a:t>
          </a:r>
          <a:endParaRPr lang="en-US"/>
        </a:p>
      </dgm:t>
    </dgm:pt>
    <dgm:pt modelId="{C4045FAA-38E8-4236-81A7-D1011B84CD26}" type="parTrans" cxnId="{0553FE53-C5AF-4B60-A2F6-3754F7FCFC28}">
      <dgm:prSet/>
      <dgm:spPr/>
      <dgm:t>
        <a:bodyPr/>
        <a:lstStyle/>
        <a:p>
          <a:endParaRPr lang="en-US"/>
        </a:p>
      </dgm:t>
    </dgm:pt>
    <dgm:pt modelId="{12CC7B0A-20D0-4CDD-988B-CC31E8AEF646}" type="sibTrans" cxnId="{0553FE53-C5AF-4B60-A2F6-3754F7FCFC28}">
      <dgm:prSet/>
      <dgm:spPr/>
      <dgm:t>
        <a:bodyPr/>
        <a:lstStyle/>
        <a:p>
          <a:endParaRPr lang="en-US"/>
        </a:p>
      </dgm:t>
    </dgm:pt>
    <dgm:pt modelId="{FB7117FE-538F-4686-9551-38671C8C0CD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chosen players must combine to produce a higher performance(stats) than the previous champions</a:t>
          </a:r>
          <a:endParaRPr lang="en-US"/>
        </a:p>
      </dgm:t>
    </dgm:pt>
    <dgm:pt modelId="{87F40B90-FF59-4722-AB22-216604CA7409}" type="parTrans" cxnId="{F5CCABB4-4FFC-497C-8BD0-5E218742AA77}">
      <dgm:prSet/>
      <dgm:spPr/>
      <dgm:t>
        <a:bodyPr/>
        <a:lstStyle/>
        <a:p>
          <a:endParaRPr lang="en-US"/>
        </a:p>
      </dgm:t>
    </dgm:pt>
    <dgm:pt modelId="{C089D130-D96C-480D-A7EF-E003AAE9DB26}" type="sibTrans" cxnId="{F5CCABB4-4FFC-497C-8BD0-5E218742AA77}">
      <dgm:prSet/>
      <dgm:spPr/>
      <dgm:t>
        <a:bodyPr/>
        <a:lstStyle/>
        <a:p>
          <a:endParaRPr lang="en-US"/>
        </a:p>
      </dgm:t>
    </dgm:pt>
    <dgm:pt modelId="{20BCE6B2-94C7-4FAA-A0FD-48FB3806AB6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Minimizing the cost</a:t>
          </a:r>
          <a:endParaRPr lang="en-US"/>
        </a:p>
      </dgm:t>
    </dgm:pt>
    <dgm:pt modelId="{37A7A8F9-E584-40B7-8A89-522B512906DE}" type="parTrans" cxnId="{2BD2E03C-0F65-4CDC-B62D-DD5F4DCCBCA8}">
      <dgm:prSet/>
      <dgm:spPr/>
      <dgm:t>
        <a:bodyPr/>
        <a:lstStyle/>
        <a:p>
          <a:endParaRPr lang="en-US"/>
        </a:p>
      </dgm:t>
    </dgm:pt>
    <dgm:pt modelId="{2AB20BFE-81A5-4F7C-8A85-4FB99CF0D927}" type="sibTrans" cxnId="{2BD2E03C-0F65-4CDC-B62D-DD5F4DCCBCA8}">
      <dgm:prSet/>
      <dgm:spPr/>
      <dgm:t>
        <a:bodyPr/>
        <a:lstStyle/>
        <a:p>
          <a:endParaRPr lang="en-US"/>
        </a:p>
      </dgm:t>
    </dgm:pt>
    <dgm:pt modelId="{4F895A78-369C-4133-8C60-BB8B2423496A}" type="pres">
      <dgm:prSet presAssocID="{0AA48E1C-C05F-4793-87DE-2764632D0A25}" presName="root" presStyleCnt="0">
        <dgm:presLayoutVars>
          <dgm:dir/>
          <dgm:resizeHandles val="exact"/>
        </dgm:presLayoutVars>
      </dgm:prSet>
      <dgm:spPr/>
    </dgm:pt>
    <dgm:pt modelId="{00019272-F706-457E-937D-EEB1377AF0F8}" type="pres">
      <dgm:prSet presAssocID="{C45F0FF6-02CE-4E2A-9D47-95D3BC64F102}" presName="compNode" presStyleCnt="0"/>
      <dgm:spPr/>
    </dgm:pt>
    <dgm:pt modelId="{53B362F0-4F07-4BF9-A90E-EF4A8DEE64B7}" type="pres">
      <dgm:prSet presAssocID="{C45F0FF6-02CE-4E2A-9D47-95D3BC64F102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30D2867E-6D57-4958-B6CF-2151EBEE163B}" type="pres">
      <dgm:prSet presAssocID="{C45F0FF6-02CE-4E2A-9D47-95D3BC64F102}" presName="spaceRect" presStyleCnt="0"/>
      <dgm:spPr/>
    </dgm:pt>
    <dgm:pt modelId="{32426902-A433-458A-9214-C727F4774633}" type="pres">
      <dgm:prSet presAssocID="{C45F0FF6-02CE-4E2A-9D47-95D3BC64F102}" presName="textRect" presStyleLbl="revTx" presStyleIdx="0" presStyleCnt="3">
        <dgm:presLayoutVars>
          <dgm:chMax val="1"/>
          <dgm:chPref val="1"/>
        </dgm:presLayoutVars>
      </dgm:prSet>
      <dgm:spPr/>
    </dgm:pt>
    <dgm:pt modelId="{BE79B2FB-28AE-44FC-A1D0-48ADA90BBB0F}" type="pres">
      <dgm:prSet presAssocID="{12CC7B0A-20D0-4CDD-988B-CC31E8AEF646}" presName="sibTrans" presStyleCnt="0"/>
      <dgm:spPr/>
    </dgm:pt>
    <dgm:pt modelId="{C031CC98-EE52-4EC6-9317-3EA3741A3D5D}" type="pres">
      <dgm:prSet presAssocID="{FB7117FE-538F-4686-9551-38671C8C0CD3}" presName="compNode" presStyleCnt="0"/>
      <dgm:spPr/>
    </dgm:pt>
    <dgm:pt modelId="{898ECA31-3172-4712-A6CD-995FD1D4B697}" type="pres">
      <dgm:prSet presAssocID="{FB7117FE-538F-4686-9551-38671C8C0C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0749E7D-9FB4-4DB1-A760-5DFD7067C9D4}" type="pres">
      <dgm:prSet presAssocID="{FB7117FE-538F-4686-9551-38671C8C0CD3}" presName="spaceRect" presStyleCnt="0"/>
      <dgm:spPr/>
    </dgm:pt>
    <dgm:pt modelId="{C978E3FB-E036-4C2E-A10A-4006D41EF8DE}" type="pres">
      <dgm:prSet presAssocID="{FB7117FE-538F-4686-9551-38671C8C0CD3}" presName="textRect" presStyleLbl="revTx" presStyleIdx="1" presStyleCnt="3">
        <dgm:presLayoutVars>
          <dgm:chMax val="1"/>
          <dgm:chPref val="1"/>
        </dgm:presLayoutVars>
      </dgm:prSet>
      <dgm:spPr/>
    </dgm:pt>
    <dgm:pt modelId="{BFB4DEAA-6302-490E-9287-B7700B76AA83}" type="pres">
      <dgm:prSet presAssocID="{C089D130-D96C-480D-A7EF-E003AAE9DB26}" presName="sibTrans" presStyleCnt="0"/>
      <dgm:spPr/>
    </dgm:pt>
    <dgm:pt modelId="{E1972539-AF92-4344-9DBA-39148889A0F1}" type="pres">
      <dgm:prSet presAssocID="{20BCE6B2-94C7-4FAA-A0FD-48FB3806AB6B}" presName="compNode" presStyleCnt="0"/>
      <dgm:spPr/>
    </dgm:pt>
    <dgm:pt modelId="{FA16D58C-1B29-4938-B9F0-CDC35A016AA4}" type="pres">
      <dgm:prSet presAssocID="{20BCE6B2-94C7-4FAA-A0FD-48FB3806AB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DFD318B-83C6-4765-B402-DBD12BCB94B3}" type="pres">
      <dgm:prSet presAssocID="{20BCE6B2-94C7-4FAA-A0FD-48FB3806AB6B}" presName="spaceRect" presStyleCnt="0"/>
      <dgm:spPr/>
    </dgm:pt>
    <dgm:pt modelId="{03834BAA-33A3-4F3B-8D18-BF18E07CF005}" type="pres">
      <dgm:prSet presAssocID="{20BCE6B2-94C7-4FAA-A0FD-48FB3806AB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A8FC0D-68B1-495D-A29F-E86A68A8AE45}" type="presOf" srcId="{20BCE6B2-94C7-4FAA-A0FD-48FB3806AB6B}" destId="{03834BAA-33A3-4F3B-8D18-BF18E07CF005}" srcOrd="0" destOrd="0" presId="urn:microsoft.com/office/officeart/2018/2/layout/IconLabelList"/>
    <dgm:cxn modelId="{2BD2E03C-0F65-4CDC-B62D-DD5F4DCCBCA8}" srcId="{0AA48E1C-C05F-4793-87DE-2764632D0A25}" destId="{20BCE6B2-94C7-4FAA-A0FD-48FB3806AB6B}" srcOrd="2" destOrd="0" parTransId="{37A7A8F9-E584-40B7-8A89-522B512906DE}" sibTransId="{2AB20BFE-81A5-4F7C-8A85-4FB99CF0D927}"/>
    <dgm:cxn modelId="{0553FE53-C5AF-4B60-A2F6-3754F7FCFC28}" srcId="{0AA48E1C-C05F-4793-87DE-2764632D0A25}" destId="{C45F0FF6-02CE-4E2A-9D47-95D3BC64F102}" srcOrd="0" destOrd="0" parTransId="{C4045FAA-38E8-4236-81A7-D1011B84CD26}" sibTransId="{12CC7B0A-20D0-4CDD-988B-CC31E8AEF646}"/>
    <dgm:cxn modelId="{6B910375-51A8-4288-A048-F9A44C2C31AA}" type="presOf" srcId="{0AA48E1C-C05F-4793-87DE-2764632D0A25}" destId="{4F895A78-369C-4133-8C60-BB8B2423496A}" srcOrd="0" destOrd="0" presId="urn:microsoft.com/office/officeart/2018/2/layout/IconLabelList"/>
    <dgm:cxn modelId="{9C96C98E-1FE6-41C8-A751-9DE5E64311CE}" type="presOf" srcId="{FB7117FE-538F-4686-9551-38671C8C0CD3}" destId="{C978E3FB-E036-4C2E-A10A-4006D41EF8DE}" srcOrd="0" destOrd="0" presId="urn:microsoft.com/office/officeart/2018/2/layout/IconLabelList"/>
    <dgm:cxn modelId="{F5CCABB4-4FFC-497C-8BD0-5E218742AA77}" srcId="{0AA48E1C-C05F-4793-87DE-2764632D0A25}" destId="{FB7117FE-538F-4686-9551-38671C8C0CD3}" srcOrd="1" destOrd="0" parTransId="{87F40B90-FF59-4722-AB22-216604CA7409}" sibTransId="{C089D130-D96C-480D-A7EF-E003AAE9DB26}"/>
    <dgm:cxn modelId="{1EBCA5C7-CED5-496C-B81A-141FB1AAF7F5}" type="presOf" srcId="{C45F0FF6-02CE-4E2A-9D47-95D3BC64F102}" destId="{32426902-A433-458A-9214-C727F4774633}" srcOrd="0" destOrd="0" presId="urn:microsoft.com/office/officeart/2018/2/layout/IconLabelList"/>
    <dgm:cxn modelId="{3CA7E88F-BDA8-489F-BA68-97B3BDB4DDD8}" type="presParOf" srcId="{4F895A78-369C-4133-8C60-BB8B2423496A}" destId="{00019272-F706-457E-937D-EEB1377AF0F8}" srcOrd="0" destOrd="0" presId="urn:microsoft.com/office/officeart/2018/2/layout/IconLabelList"/>
    <dgm:cxn modelId="{BEAC738E-7046-48C1-B935-19D941389284}" type="presParOf" srcId="{00019272-F706-457E-937D-EEB1377AF0F8}" destId="{53B362F0-4F07-4BF9-A90E-EF4A8DEE64B7}" srcOrd="0" destOrd="0" presId="urn:microsoft.com/office/officeart/2018/2/layout/IconLabelList"/>
    <dgm:cxn modelId="{849DC025-DB15-44CC-810A-36A6FAED9C55}" type="presParOf" srcId="{00019272-F706-457E-937D-EEB1377AF0F8}" destId="{30D2867E-6D57-4958-B6CF-2151EBEE163B}" srcOrd="1" destOrd="0" presId="urn:microsoft.com/office/officeart/2018/2/layout/IconLabelList"/>
    <dgm:cxn modelId="{B715C72C-B22B-42BC-956F-EFAD4E6A5AA2}" type="presParOf" srcId="{00019272-F706-457E-937D-EEB1377AF0F8}" destId="{32426902-A433-458A-9214-C727F4774633}" srcOrd="2" destOrd="0" presId="urn:microsoft.com/office/officeart/2018/2/layout/IconLabelList"/>
    <dgm:cxn modelId="{E86D1B53-F31C-4F05-9373-9270C96FCEA2}" type="presParOf" srcId="{4F895A78-369C-4133-8C60-BB8B2423496A}" destId="{BE79B2FB-28AE-44FC-A1D0-48ADA90BBB0F}" srcOrd="1" destOrd="0" presId="urn:microsoft.com/office/officeart/2018/2/layout/IconLabelList"/>
    <dgm:cxn modelId="{00E21411-006C-48CA-97BE-426DE8CA4AB2}" type="presParOf" srcId="{4F895A78-369C-4133-8C60-BB8B2423496A}" destId="{C031CC98-EE52-4EC6-9317-3EA3741A3D5D}" srcOrd="2" destOrd="0" presId="urn:microsoft.com/office/officeart/2018/2/layout/IconLabelList"/>
    <dgm:cxn modelId="{9950A3D1-4383-4347-A686-BBD033AA1E6D}" type="presParOf" srcId="{C031CC98-EE52-4EC6-9317-3EA3741A3D5D}" destId="{898ECA31-3172-4712-A6CD-995FD1D4B697}" srcOrd="0" destOrd="0" presId="urn:microsoft.com/office/officeart/2018/2/layout/IconLabelList"/>
    <dgm:cxn modelId="{9CDF4D94-D273-441D-BA0C-EC88A4EFCBCB}" type="presParOf" srcId="{C031CC98-EE52-4EC6-9317-3EA3741A3D5D}" destId="{F0749E7D-9FB4-4DB1-A760-5DFD7067C9D4}" srcOrd="1" destOrd="0" presId="urn:microsoft.com/office/officeart/2018/2/layout/IconLabelList"/>
    <dgm:cxn modelId="{488F0115-26B1-46FF-AAD8-B361435EB71B}" type="presParOf" srcId="{C031CC98-EE52-4EC6-9317-3EA3741A3D5D}" destId="{C978E3FB-E036-4C2E-A10A-4006D41EF8DE}" srcOrd="2" destOrd="0" presId="urn:microsoft.com/office/officeart/2018/2/layout/IconLabelList"/>
    <dgm:cxn modelId="{A2F4D6CC-B879-440F-AEB4-5DB86AF41BC3}" type="presParOf" srcId="{4F895A78-369C-4133-8C60-BB8B2423496A}" destId="{BFB4DEAA-6302-490E-9287-B7700B76AA83}" srcOrd="3" destOrd="0" presId="urn:microsoft.com/office/officeart/2018/2/layout/IconLabelList"/>
    <dgm:cxn modelId="{322C0F1C-9982-4994-9452-1A9AC1B3B4D4}" type="presParOf" srcId="{4F895A78-369C-4133-8C60-BB8B2423496A}" destId="{E1972539-AF92-4344-9DBA-39148889A0F1}" srcOrd="4" destOrd="0" presId="urn:microsoft.com/office/officeart/2018/2/layout/IconLabelList"/>
    <dgm:cxn modelId="{5B4F205D-DE34-4A55-AFB0-9EE75731EF49}" type="presParOf" srcId="{E1972539-AF92-4344-9DBA-39148889A0F1}" destId="{FA16D58C-1B29-4938-B9F0-CDC35A016AA4}" srcOrd="0" destOrd="0" presId="urn:microsoft.com/office/officeart/2018/2/layout/IconLabelList"/>
    <dgm:cxn modelId="{895B58ED-8847-4B6F-9C56-B0BF54DF68A9}" type="presParOf" srcId="{E1972539-AF92-4344-9DBA-39148889A0F1}" destId="{BDFD318B-83C6-4765-B402-DBD12BCB94B3}" srcOrd="1" destOrd="0" presId="urn:microsoft.com/office/officeart/2018/2/layout/IconLabelList"/>
    <dgm:cxn modelId="{087EE2C1-B760-4CC4-8357-DAB14755B6D1}" type="presParOf" srcId="{E1972539-AF92-4344-9DBA-39148889A0F1}" destId="{03834BAA-33A3-4F3B-8D18-BF18E07CF0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CD013-7FF8-41B3-9648-A71EFDF499F9}">
      <dsp:nvSpPr>
        <dsp:cNvPr id="0" name=""/>
        <dsp:cNvSpPr/>
      </dsp:nvSpPr>
      <dsp:spPr>
        <a:xfrm>
          <a:off x="647429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86F1B8-54B5-4B91-9307-CAA360A64D1C}">
      <dsp:nvSpPr>
        <dsp:cNvPr id="0" name=""/>
        <dsp:cNvSpPr/>
      </dsp:nvSpPr>
      <dsp:spPr>
        <a:xfrm>
          <a:off x="1034992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1CD0F0-844B-4D28-B6E7-736AC93551DB}">
      <dsp:nvSpPr>
        <dsp:cNvPr id="0" name=""/>
        <dsp:cNvSpPr/>
      </dsp:nvSpPr>
      <dsp:spPr>
        <a:xfrm>
          <a:off x="66086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kern="1200"/>
            <a:t>Sports manger </a:t>
          </a:r>
          <a:r>
            <a:rPr lang="en-US" sz="2300" kern="1200"/>
            <a:t> </a:t>
          </a:r>
          <a:endParaRPr lang="en-US" sz="2300" kern="1200" dirty="0"/>
        </a:p>
      </dsp:txBody>
      <dsp:txXfrm>
        <a:off x="66086" y="2398182"/>
        <a:ext cx="2981250" cy="720000"/>
      </dsp:txXfrm>
    </dsp:sp>
    <dsp:sp modelId="{F41732F7-11DA-49DD-9C9C-B03627985873}">
      <dsp:nvSpPr>
        <dsp:cNvPr id="0" name=""/>
        <dsp:cNvSpPr/>
      </dsp:nvSpPr>
      <dsp:spPr>
        <a:xfrm>
          <a:off x="4150398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9594FA-FE73-40BE-A593-1CAFE80CFD88}">
      <dsp:nvSpPr>
        <dsp:cNvPr id="0" name=""/>
        <dsp:cNvSpPr/>
      </dsp:nvSpPr>
      <dsp:spPr>
        <a:xfrm>
          <a:off x="4537961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5BEA23-D0FB-4727-B088-FC49DF88898A}">
      <dsp:nvSpPr>
        <dsp:cNvPr id="0" name=""/>
        <dsp:cNvSpPr/>
      </dsp:nvSpPr>
      <dsp:spPr>
        <a:xfrm>
          <a:off x="3569054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kern="1200"/>
            <a:t>Duty</a:t>
          </a:r>
          <a:endParaRPr lang="en-US" sz="2300" kern="1200"/>
        </a:p>
      </dsp:txBody>
      <dsp:txXfrm>
        <a:off x="3569054" y="2398182"/>
        <a:ext cx="2981250" cy="720000"/>
      </dsp:txXfrm>
    </dsp:sp>
    <dsp:sp modelId="{BB4066FD-4E83-4010-96FD-ACEEE7A9B754}">
      <dsp:nvSpPr>
        <dsp:cNvPr id="0" name=""/>
        <dsp:cNvSpPr/>
      </dsp:nvSpPr>
      <dsp:spPr>
        <a:xfrm>
          <a:off x="7653367" y="13181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B317A3-B49D-4F00-8384-97D4F2935626}">
      <dsp:nvSpPr>
        <dsp:cNvPr id="0" name=""/>
        <dsp:cNvSpPr/>
      </dsp:nvSpPr>
      <dsp:spPr>
        <a:xfrm>
          <a:off x="8040930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39A664-B7CE-44FB-82D0-6A7C2F014AB5}">
      <dsp:nvSpPr>
        <dsp:cNvPr id="0" name=""/>
        <dsp:cNvSpPr/>
      </dsp:nvSpPr>
      <dsp:spPr>
        <a:xfrm>
          <a:off x="7072023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kern="1200"/>
            <a:t>Financial difficulties </a:t>
          </a:r>
          <a:endParaRPr lang="en-US" sz="2300" kern="1200"/>
        </a:p>
      </dsp:txBody>
      <dsp:txXfrm>
        <a:off x="7072023" y="2398182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362F0-4F07-4BF9-A90E-EF4A8DEE64B7}">
      <dsp:nvSpPr>
        <dsp:cNvPr id="0" name=""/>
        <dsp:cNvSpPr/>
      </dsp:nvSpPr>
      <dsp:spPr>
        <a:xfrm>
          <a:off x="1083792" y="390377"/>
          <a:ext cx="1277963" cy="127796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426902-A433-458A-9214-C727F4774633}">
      <dsp:nvSpPr>
        <dsp:cNvPr id="0" name=""/>
        <dsp:cNvSpPr/>
      </dsp:nvSpPr>
      <dsp:spPr>
        <a:xfrm>
          <a:off x="302814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Team of 13 to 15 players </a:t>
          </a:r>
          <a:endParaRPr lang="en-US" sz="1500" kern="1200"/>
        </a:p>
      </dsp:txBody>
      <dsp:txXfrm>
        <a:off x="302814" y="2020986"/>
        <a:ext cx="2839919" cy="720000"/>
      </dsp:txXfrm>
    </dsp:sp>
    <dsp:sp modelId="{898ECA31-3172-4712-A6CD-995FD1D4B697}">
      <dsp:nvSpPr>
        <dsp:cNvPr id="0" name=""/>
        <dsp:cNvSpPr/>
      </dsp:nvSpPr>
      <dsp:spPr>
        <a:xfrm>
          <a:off x="4420698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78E3FB-E036-4C2E-A10A-4006D41EF8DE}">
      <dsp:nvSpPr>
        <dsp:cNvPr id="0" name=""/>
        <dsp:cNvSpPr/>
      </dsp:nvSpPr>
      <dsp:spPr>
        <a:xfrm>
          <a:off x="3639720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The chosen players must combine to produce a higher performance(stats) than the previous champions</a:t>
          </a:r>
          <a:endParaRPr lang="en-US" sz="1500" kern="1200"/>
        </a:p>
      </dsp:txBody>
      <dsp:txXfrm>
        <a:off x="3639720" y="2020986"/>
        <a:ext cx="2839919" cy="720000"/>
      </dsp:txXfrm>
    </dsp:sp>
    <dsp:sp modelId="{FA16D58C-1B29-4938-B9F0-CDC35A016AA4}">
      <dsp:nvSpPr>
        <dsp:cNvPr id="0" name=""/>
        <dsp:cNvSpPr/>
      </dsp:nvSpPr>
      <dsp:spPr>
        <a:xfrm>
          <a:off x="7757604" y="390377"/>
          <a:ext cx="1277963" cy="1277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834BAA-33A3-4F3B-8D18-BF18E07CF005}">
      <dsp:nvSpPr>
        <dsp:cNvPr id="0" name=""/>
        <dsp:cNvSpPr/>
      </dsp:nvSpPr>
      <dsp:spPr>
        <a:xfrm>
          <a:off x="6976626" y="2020986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Minimizing the cost</a:t>
          </a:r>
          <a:endParaRPr lang="en-US" sz="1500" kern="1200"/>
        </a:p>
      </dsp:txBody>
      <dsp:txXfrm>
        <a:off x="6976626" y="2020986"/>
        <a:ext cx="283991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E63C-3EBA-42D2-A6CF-4AFD42FD8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EA4A2-E15E-4162-9457-E4D99669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9D68-07BD-4E97-9166-7A4768DD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CCCC-C0AF-40AC-91E9-C88A7717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7183-625C-4083-8F26-58ECA848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82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D84C-1D56-4EF7-82FE-AA4AD183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7F78E-FD77-497F-A080-37858C9D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6159-DEFD-4E72-B1D9-6354F50B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CE96-32FE-4DA7-AEE8-937B3693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D6BB6-D354-4EB5-BE26-8132489F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4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1947B-75ED-4658-8C08-B619CCD52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2ECC2-2B63-4538-B2C8-82429D724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1F875-997D-4E93-8415-3B9FFA28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1B5E-4DE7-4EFC-BC1E-F8294A08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0203-9DF9-4C45-829E-6DA82DA6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4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D1E1-E0D6-408A-A3FD-36803D00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0BC0-A0A7-4824-8ECB-6BF4397B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6DBA-3706-4810-8410-6B7929BE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A10C-A564-4C13-9216-359DA79B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2EDD-62E0-48D6-9744-D621A25E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61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F39B-9D26-4039-ACBE-1F1DBB0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4075-BFA3-4DE7-992B-31C8EC51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CDBE-0383-4B69-87F2-6B68AAC3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F8C9-38FC-49E4-8C42-D265355B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FCF-0A03-4DCA-8B5E-81C1C5E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91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5E70-93FE-4E8F-A1CF-18CB809F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30AE-87D1-4257-9321-31C7D3FA8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1A920-FAA2-4374-BDA2-B9E81BC9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26FE6-ADEF-46EE-BBA9-EEEE190A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7731E-6DD3-4E26-884E-8805A47E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40227-AF51-4D02-9FB2-121FFC8B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3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6A0E-5F97-4955-B833-6932661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25A11-0F12-478D-B0F3-247ED4CE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59EC-0603-4176-915A-B60DB793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B4CF1-3BEB-4E31-875F-58FB80751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84A8A-52A2-4629-A9E1-C4E0B6EB9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D80A8-D6BE-4818-82F6-4937236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C83CD-CB2A-4C99-AB2C-35054226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88F3F-C078-4FCA-9DE1-C595310C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73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EBDB-8B87-4D92-9DD5-FED693F8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3DE3F-65B3-487E-AAA3-6EC509B6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163D9-6668-4C98-B805-5F242F6E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99CD-FBBF-43DB-A868-2950C6E0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83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08ED9-5C8B-4C9A-9AB0-D13EFE70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ACB76-0E8C-4908-B80B-A95DE1F5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07460-BF67-415F-8CAA-C51F47A7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7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D700-4015-47ED-9474-1392A751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DF5D-0BA3-4594-B02F-7574FAED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9D695-13BA-4D40-B2B5-B9C41499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ECBBA-F96F-4935-9C55-F5D23E31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86EDE-7B89-42D8-A235-377AA8D9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4423D-BACA-42FB-872A-63755E39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1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7B86-9167-4169-8D27-3AAE3BBF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99FDD-052E-4E14-9A7F-4AAE94ECE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D1586-A7AF-44BA-B2E8-9D84ED46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86D0-3915-4505-9B7F-63B3DC16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491D-4677-4821-9C33-240308A17DE5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8D2C-0061-4C10-A037-0CCE2BA3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591D-D497-4532-B916-4A6A247F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80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C3A77-DE64-4AC3-8C93-EC50C998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886B-EE19-4707-B550-6149E49D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52EB-F3C8-4655-8753-2B84F7F6B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491D-4677-4821-9C33-240308A17DE5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2B8A-B9B0-49DF-85C4-964CBC93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5F5B-B7C0-488F-966A-0F057B36E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4CCF-1B50-4DBC-AD0A-D9EC5EC627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4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853F5-EF87-4C3E-93B5-A6CABDC7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CA" sz="4700">
                <a:solidFill>
                  <a:srgbClr val="FFFFFF"/>
                </a:solidFill>
              </a:rPr>
              <a:t>Creating a Championship Winning NBA Team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7389-E64C-4712-991E-1C0F2DD78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2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229C-B230-4E1C-8213-F6B8038D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513D-C373-4021-BC0F-E2299DAE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the penalty cost parameter is given as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unit for this parameter is in millions of dollars. </a:t>
            </a:r>
          </a:p>
          <a:p>
            <a:endParaRPr lang="en-CA" dirty="0"/>
          </a:p>
          <a:p>
            <a:r>
              <a:rPr lang="en-CA" dirty="0"/>
              <a:t>It enables the ILP to accept a set of players that do not meet the certain constraint requirement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C0EE1-4A85-4542-BE76-DF60ACA7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27" y="2597195"/>
            <a:ext cx="2778307" cy="4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66EA-FC57-40CD-9557-EEA6D1F0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4A6-9C82-4641-885F-967BDA83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difference between the constraint requirement and the sum of players selected equals the unit penalized. </a:t>
            </a:r>
          </a:p>
          <a:p>
            <a:r>
              <a:rPr lang="en-CA" dirty="0"/>
              <a:t>The difference is given as 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sz="1400" dirty="0"/>
              <a:t>Where </a:t>
            </a:r>
            <a:r>
              <a:rPr lang="en-CA" sz="1400" dirty="0" err="1"/>
              <a:t>b_k</a:t>
            </a:r>
            <a:r>
              <a:rPr lang="en-CA" sz="1400" dirty="0"/>
              <a:t> donates as requirement k, and </a:t>
            </a:r>
            <a:r>
              <a:rPr lang="en-CA" sz="1400" dirty="0" err="1"/>
              <a:t>a_ki</a:t>
            </a:r>
            <a:r>
              <a:rPr lang="en-CA" sz="1400" dirty="0"/>
              <a:t> donates as the k skillset for player </a:t>
            </a:r>
            <a:r>
              <a:rPr lang="en-CA" sz="1400" dirty="0" err="1"/>
              <a:t>i</a:t>
            </a:r>
            <a:r>
              <a:rPr lang="en-CA" sz="1400" dirty="0"/>
              <a:t>, for k in m</a:t>
            </a:r>
          </a:p>
          <a:p>
            <a:endParaRPr lang="en-CA" sz="1400" dirty="0"/>
          </a:p>
          <a:p>
            <a:r>
              <a:rPr lang="en-CA" dirty="0"/>
              <a:t>Penalty cost function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8627F-AA10-4034-A2C9-57AB36F8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37" y="3360821"/>
            <a:ext cx="6835441" cy="6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FADA9-E6D5-40CE-A17B-E3B278A17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706" y="5710238"/>
            <a:ext cx="7404126" cy="6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4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FC6F-4EE2-41C9-B1BE-175CA72C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CD44-0E73-4A6B-84DF-8CE5BED1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Therefore our objective function is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6DAEE-DE47-4817-B9D7-2FDA7B7E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87" y="3429000"/>
            <a:ext cx="8044488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4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E123-15D2-4134-86FF-D29757D6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A22A-63F1-4D2A-987C-609257B1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same concept as Basic Model</a:t>
            </a:r>
          </a:p>
          <a:p>
            <a:r>
              <a:rPr lang="en-CA" dirty="0"/>
              <a:t>The only different is squaring the difference between the constraint selected  and  the standard</a:t>
            </a:r>
          </a:p>
          <a:p>
            <a:r>
              <a:rPr lang="en-CA" dirty="0"/>
              <a:t>Given as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Objective function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7D632-E77C-4A2E-8CA6-66E3B8FF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47" y="3725069"/>
            <a:ext cx="5772150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BA2A1-B43C-463B-AF74-53FF98746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117" y="5414963"/>
            <a:ext cx="63531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0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2879-D202-4C73-AC89-E15544A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3CB2-3D8A-4270-B71B-FE30E28E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this model, we no longer describe the program as ILP. </a:t>
            </a:r>
          </a:p>
          <a:p>
            <a:r>
              <a:rPr lang="en-CA" dirty="0"/>
              <a:t>It is now a quadratic program that also utilizes integer and linear programming</a:t>
            </a:r>
          </a:p>
          <a:p>
            <a:r>
              <a:rPr lang="en-CA" dirty="0"/>
              <a:t>We are taking the square of the difference because it achieves a more realistic model. (same logic as residual, or/and error term)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711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D9CF-BDC9-4CF1-A08B-3376F014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DCB-B8B5-43B0-8794-E0297CD4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The same concept as advanced model </a:t>
            </a:r>
          </a:p>
          <a:p>
            <a:r>
              <a:rPr lang="en-CA" dirty="0"/>
              <a:t>The only difference is instead of having only one alpha, we add 2 more</a:t>
            </a:r>
          </a:p>
          <a:p>
            <a:endParaRPr lang="en-CA" dirty="0"/>
          </a:p>
          <a:p>
            <a:r>
              <a:rPr lang="en-CA" dirty="0"/>
              <a:t>Objective function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06233-3890-4BB0-AFBE-F15D3426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48" y="4203031"/>
            <a:ext cx="6353175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B9AC1-D323-4C7D-BD85-BA42BE8C9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371" y="5148263"/>
            <a:ext cx="6896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5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9C22-1C4A-45BD-B95A-D18C2E32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BDC0-C60D-420E-8D24-7583A376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Mainly from the NBA website</a:t>
            </a:r>
          </a:p>
          <a:p>
            <a:r>
              <a:rPr lang="en-CA" dirty="0"/>
              <a:t>Includes statistics and salary of each players </a:t>
            </a:r>
          </a:p>
          <a:p>
            <a:r>
              <a:rPr lang="en-CA" dirty="0"/>
              <a:t>Using excel to do the cleaning the filtering first </a:t>
            </a:r>
          </a:p>
          <a:p>
            <a:r>
              <a:rPr lang="en-CA" dirty="0"/>
              <a:t>Filter out players who played less than 41 games yearly </a:t>
            </a:r>
            <a:r>
              <a:rPr lang="en-CA" dirty="0">
                <a:solidFill>
                  <a:srgbClr val="FF0000"/>
                </a:solidFill>
              </a:rPr>
              <a:t>??</a:t>
            </a:r>
            <a:r>
              <a:rPr lang="en-CA" dirty="0"/>
              <a:t>, and whose average playtime is less than 9 minutes per game. </a:t>
            </a:r>
          </a:p>
          <a:p>
            <a:r>
              <a:rPr lang="en-CA" dirty="0"/>
              <a:t>Using 2017 – 2018 season info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360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4966-6465-495B-B9AB-C8426483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18C7-2F3F-40BD-85D2-FEDCF8AB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don’t have any solid results yet</a:t>
            </a:r>
          </a:p>
          <a:p>
            <a:r>
              <a:rPr lang="en-CA" dirty="0"/>
              <a:t>We are still working on our program</a:t>
            </a:r>
          </a:p>
        </p:txBody>
      </p:sp>
    </p:spTree>
    <p:extLst>
      <p:ext uri="{BB962C8B-B14F-4D97-AF65-F5344CB8AC3E}">
        <p14:creationId xmlns:p14="http://schemas.microsoft.com/office/powerpoint/2010/main" val="18104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5236-3A2C-4DF8-AC46-832442CC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34F3-875C-4B45-BD55-3B2E51A1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13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2B574-05C2-40E2-AE4B-C1947621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Purpose of the project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A5E83D-F538-4B29-812B-14D2693E7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85689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3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29013E-27C9-4AAA-AE43-DABD7A70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Overview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15743D-A9FA-47C4-B4EE-D5FB72B3E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9563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6C78358-84FD-4E97-A6B8-C94D5A0EA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9194" y="2866665"/>
            <a:ext cx="202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8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4AED-33D1-451B-97C9-BFC5A4DC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B5F7-7A9F-4468-B951-C4CDF3C0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no difference between the 5 positions </a:t>
            </a:r>
          </a:p>
          <a:p>
            <a:r>
              <a:rPr lang="en-CA" dirty="0" err="1"/>
              <a:t>Eg</a:t>
            </a:r>
            <a:r>
              <a:rPr lang="en-CA" dirty="0"/>
              <a:t> there could be a team of 13 shooting guards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038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5291-53E9-462D-92D6-800DADA1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Specific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C257-89C4-4E95-BCA4-3C950BD8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is the total cost affected by the change in penalty cost parameter?  (will explain penalty cost later)</a:t>
            </a:r>
          </a:p>
          <a:p>
            <a:r>
              <a:rPr lang="en-CA" dirty="0"/>
              <a:t>If we allow the “3 points shots made” (3PM) constraint to be below the threshold of the requirement, what would happen to the team’s combination? How sensitive is it? </a:t>
            </a:r>
          </a:p>
          <a:p>
            <a:r>
              <a:rPr lang="en-CA" dirty="0"/>
              <a:t>What happens when we take the square of the penalty cost function? And what does the result mean?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641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4F3-ADAA-4E21-8B6D-E7621DA4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764E-67CE-4B29-9BD3-6A8764B9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Similar to a bin packing (covering) model. </a:t>
            </a:r>
          </a:p>
          <a:p>
            <a:r>
              <a:rPr lang="en-CA" dirty="0"/>
              <a:t>Each player has his own skillset and salary</a:t>
            </a:r>
          </a:p>
          <a:p>
            <a:r>
              <a:rPr lang="en-CA" dirty="0"/>
              <a:t>Integer Linear Program (ILP)</a:t>
            </a:r>
          </a:p>
          <a:p>
            <a:r>
              <a:rPr lang="en-CA" dirty="0"/>
              <a:t>n = # of players in the league </a:t>
            </a:r>
          </a:p>
          <a:p>
            <a:r>
              <a:rPr lang="en-CA" dirty="0"/>
              <a:t>m = total # of constraints </a:t>
            </a:r>
          </a:p>
          <a:p>
            <a:r>
              <a:rPr lang="en-CA" dirty="0"/>
              <a:t>x = binary variable (decision variable )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16D69-5C0E-457B-90EE-210A7BB6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97" y="4959350"/>
            <a:ext cx="79343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4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C18C-2676-411D-9B2F-0937D1ED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1236-B7ED-46DD-9BCA-9F98FFD1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        is the cost for player </a:t>
            </a:r>
            <a:r>
              <a:rPr lang="en-CA" dirty="0" err="1"/>
              <a:t>i</a:t>
            </a:r>
            <a:endParaRPr lang="en-CA" dirty="0"/>
          </a:p>
          <a:p>
            <a:r>
              <a:rPr lang="en-CA" dirty="0"/>
              <a:t>         is the d standard (requirement)</a:t>
            </a:r>
          </a:p>
          <a:p>
            <a:r>
              <a:rPr lang="en-CA" dirty="0"/>
              <a:t>        is the d stats for player I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E.g. 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4F5D2-1640-4FC1-819E-CE8C817B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1892300"/>
            <a:ext cx="752475" cy="434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CF9B98-97F1-4F43-B96A-200E1F52A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8" y="2393095"/>
            <a:ext cx="581025" cy="427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AD810-D488-4F03-85B4-D3BCDFF20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48" y="2886994"/>
            <a:ext cx="436563" cy="3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6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1D41-60E2-42AF-A47B-1D83338F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7C5B-283A-4035-8F6A-406F81F5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 A constraint on how many players we can have on a team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 function that represents the total cost of hiring such team 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                                                                              , </a:t>
            </a:r>
            <a:r>
              <a:rPr lang="en-CA" sz="1400" dirty="0"/>
              <a:t>where  </a:t>
            </a:r>
            <a:r>
              <a:rPr lang="en-CA" sz="1400" dirty="0" err="1"/>
              <a:t>c_i</a:t>
            </a:r>
            <a:r>
              <a:rPr lang="en-CA" dirty="0"/>
              <a:t>  </a:t>
            </a:r>
            <a:r>
              <a:rPr lang="en-CA" sz="1400" dirty="0"/>
              <a:t>is the salary for player </a:t>
            </a:r>
            <a:r>
              <a:rPr lang="en-CA" sz="1400" dirty="0" err="1"/>
              <a:t>i</a:t>
            </a:r>
            <a:endParaRPr lang="en-CA" sz="1400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2C3E8-481C-4364-8142-4D7146BB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87" y="2586717"/>
            <a:ext cx="2654209" cy="1067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986E5D-E1F5-48A3-AABA-A41B098A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90" y="4415594"/>
            <a:ext cx="2654209" cy="15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4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7E22-CA69-4B40-89DE-A186C817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Model Cont.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8A76-2490-4156-8FD9-9BFBC0D4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Also, all of our constraints are written in the form of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A0D7F-0C40-45A1-8DEC-6B3237577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9937"/>
            <a:ext cx="10173638" cy="15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7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558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Creating a Championship Winning NBA Team </vt:lpstr>
      <vt:lpstr>Purpose of the project  </vt:lpstr>
      <vt:lpstr>Overview </vt:lpstr>
      <vt:lpstr>Assumption</vt:lpstr>
      <vt:lpstr>Specific Questions </vt:lpstr>
      <vt:lpstr>Basic Model </vt:lpstr>
      <vt:lpstr>Basic Model Cont. </vt:lpstr>
      <vt:lpstr>Basic Model Cont. </vt:lpstr>
      <vt:lpstr>Basic Model Cont.      </vt:lpstr>
      <vt:lpstr>Basic Model Cont. </vt:lpstr>
      <vt:lpstr>Basic Model Cont. </vt:lpstr>
      <vt:lpstr>Basic Model Cont. </vt:lpstr>
      <vt:lpstr>Advanced Model </vt:lpstr>
      <vt:lpstr>Advanced Model Cont. </vt:lpstr>
      <vt:lpstr>Complex Model </vt:lpstr>
      <vt:lpstr>Data </vt:lpstr>
      <vt:lpstr>Current result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Championship Winning NBA Team </dc:title>
  <dc:creator>eason shih</dc:creator>
  <cp:lastModifiedBy>eason shih</cp:lastModifiedBy>
  <cp:revision>1</cp:revision>
  <dcterms:created xsi:type="dcterms:W3CDTF">2018-11-23T08:07:52Z</dcterms:created>
  <dcterms:modified xsi:type="dcterms:W3CDTF">2018-11-23T08:10:28Z</dcterms:modified>
</cp:coreProperties>
</file>