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1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634" y="2172"/>
    <p:text>what to say:     Pretending you are a sports manager, one of your duties is to decide whether you want to keep a player. However, you can not hire whoever you want because you are broke.  so now you want to organize a new team with the lowest budget but also meets your standards.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27C4-B61A-4C3B-B350-7F0166CA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58" y="3059973"/>
            <a:ext cx="8548684" cy="11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Also, all of our constraints are written in the form of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99955-F070-445B-A4B3-67E779A1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41" y="2919412"/>
            <a:ext cx="3371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D4C1E-6394-413E-B5BD-46D04C10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276327"/>
            <a:ext cx="5358156" cy="799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BC1F4-11C9-46BC-A71E-7245F999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65" y="5183412"/>
            <a:ext cx="5057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AF63-3573-4A24-BED3-960ED29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F97A-6663-415A-A6D9-48A9B71B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1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175-1522-4047-BE79-1C549A97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A479-C992-4BCD-B48F-8192C863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49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ED7A-E8C1-4491-A6FF-464519CC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C35D-6415-4CFC-A708-B3075867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1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D79-56A9-4EA4-AB53-1323D25A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Obstacles Encountered so far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BF4F-0756-4AF8-A743-53336BFA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7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2976-3F5E-45A4-B05F-63E56644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7"/>
            <a:ext cx="10515600" cy="4687796"/>
          </a:xfrm>
        </p:spPr>
        <p:txBody>
          <a:bodyPr/>
          <a:lstStyle/>
          <a:p>
            <a:r>
              <a:rPr lang="en-CA" dirty="0"/>
              <a:t>Sports manger </a:t>
            </a:r>
          </a:p>
          <a:p>
            <a:r>
              <a:rPr lang="en-CA" dirty="0"/>
              <a:t>Duty: …</a:t>
            </a:r>
          </a:p>
          <a:p>
            <a:r>
              <a:rPr lang="en-CA" dirty="0"/>
              <a:t>Financial difficulties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D171-BD75-4E37-A178-16AA490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CBA2-AD0D-4622-9280-52B0BD42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9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A8F3-6EE0-4E06-A013-56FEA413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B80A-7F2F-4272-9173-A927C761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1DBF-254E-4B46-9ADE-CB248C6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 of 13 to 15 players </a:t>
            </a:r>
          </a:p>
          <a:p>
            <a:r>
              <a:rPr lang="en-CA" dirty="0"/>
              <a:t>The chosen players must combine to produce a higher performance than the previous champions</a:t>
            </a:r>
          </a:p>
          <a:p>
            <a:r>
              <a:rPr lang="en-CA" dirty="0"/>
              <a:t>Minimizing the cost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257-89C4-4E95-BCA4-3C950BD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the total cost affected by the change in penalty cost parameter?  (need to explain what we mean by penalty cost)</a:t>
            </a:r>
          </a:p>
          <a:p>
            <a:r>
              <a:rPr lang="en-CA" dirty="0"/>
              <a:t>If we allow the “3 points shots made” (3PM) constraint to be below the threshold of the requirement, what would happen to the team’s combination? How sensitive is it? </a:t>
            </a:r>
          </a:p>
          <a:p>
            <a:r>
              <a:rPr lang="en-CA" dirty="0"/>
              <a:t>What happens when we take the square of the penalty cost function? And what does the result mean?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a bin packing (covering) model. (e.g. …)</a:t>
            </a:r>
          </a:p>
          <a:p>
            <a:r>
              <a:rPr lang="en-CA" dirty="0"/>
              <a:t>Each player has his own skillset and salary</a:t>
            </a:r>
          </a:p>
          <a:p>
            <a:r>
              <a:rPr lang="en-CA" dirty="0"/>
              <a:t>Integer Linear Program (ILP)</a:t>
            </a:r>
          </a:p>
          <a:p>
            <a:r>
              <a:rPr lang="en-CA" dirty="0"/>
              <a:t>N = # of players in the league </a:t>
            </a:r>
          </a:p>
          <a:p>
            <a:r>
              <a:rPr lang="en-CA" dirty="0"/>
              <a:t>M = # of constraints </a:t>
            </a:r>
          </a:p>
          <a:p>
            <a:r>
              <a:rPr lang="en-CA" dirty="0"/>
              <a:t>X = binary variable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4959350"/>
            <a:ext cx="793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8091-8272-484E-ACD2-87B4D67E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9CDB-D98B-4D93-B679-C5910912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example, the requirement for grad school is to have least 80% average grades. However you have 79% with excellent work experience and recommendations from your mangers, does that mean you will be  eliminated? </a:t>
            </a:r>
          </a:p>
          <a:p>
            <a:r>
              <a:rPr lang="en-CA" dirty="0"/>
              <a:t>Maybe not…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3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a_ik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0A9C-3A44-491F-95BF-39AFD990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6" y="3596346"/>
            <a:ext cx="10809847" cy="10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420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Creating a Championship Winning NBA Team </vt:lpstr>
      <vt:lpstr>What do we mean? </vt:lpstr>
      <vt:lpstr>Overview </vt:lpstr>
      <vt:lpstr>Specific Questions </vt:lpstr>
      <vt:lpstr>Basic Model </vt:lpstr>
      <vt:lpstr>Basic Model Cont. </vt:lpstr>
      <vt:lpstr>Basic Model Cont. </vt:lpstr>
      <vt:lpstr>Basic Model Cont.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Complex Model Cont. </vt:lpstr>
      <vt:lpstr>Data </vt:lpstr>
      <vt:lpstr>Our Algorithm </vt:lpstr>
      <vt:lpstr>Current Results </vt:lpstr>
      <vt:lpstr>Obstacles Encountered so far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</dc:title>
  <dc:creator>eason shih</dc:creator>
  <cp:lastModifiedBy>eason shih</cp:lastModifiedBy>
  <cp:revision>13</cp:revision>
  <dcterms:created xsi:type="dcterms:W3CDTF">2018-11-15T07:12:25Z</dcterms:created>
  <dcterms:modified xsi:type="dcterms:W3CDTF">2018-11-16T05:32:07Z</dcterms:modified>
</cp:coreProperties>
</file>