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81" r:id="rId8"/>
    <p:sldId id="262" r:id="rId9"/>
    <p:sldId id="277" r:id="rId10"/>
    <p:sldId id="282" r:id="rId11"/>
    <p:sldId id="273" r:id="rId12"/>
    <p:sldId id="275" r:id="rId13"/>
    <p:sldId id="276" r:id="rId14"/>
    <p:sldId id="263" r:id="rId15"/>
    <p:sldId id="264" r:id="rId16"/>
    <p:sldId id="265" r:id="rId17"/>
    <p:sldId id="26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2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Sports manger </a:t>
          </a:r>
          <a:r>
            <a:rPr lang="en-US"/>
            <a:t> </a:t>
          </a:r>
          <a:endParaRPr lang="en-US" dirty="0"/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978C6A3B-35C6-4180-8307-24A89EA2BF1D}" type="pres">
      <dgm:prSet presAssocID="{D8DF14DA-BB97-4FD0-8CD1-A2FB17AC2503}" presName="root" presStyleCnt="0">
        <dgm:presLayoutVars>
          <dgm:dir/>
          <dgm:resizeHandles val="exact"/>
        </dgm:presLayoutVars>
      </dgm:prSet>
      <dgm:spPr/>
    </dgm:pt>
    <dgm:pt modelId="{BC543640-8027-42DE-8ED0-2A654EE110A8}" type="pres">
      <dgm:prSet presAssocID="{74EF83E0-DB73-4D05-9C3A-C9A32A9FAAD6}" presName="compNode" presStyleCnt="0"/>
      <dgm:spPr/>
    </dgm:pt>
    <dgm:pt modelId="{5F9CD013-7FF8-41B3-9648-A71EFDF499F9}" type="pres">
      <dgm:prSet presAssocID="{74EF83E0-DB73-4D05-9C3A-C9A32A9FAAD6}" presName="iconBgRect" presStyleLbl="bgShp" presStyleIdx="0" presStyleCnt="3"/>
      <dgm:spPr/>
    </dgm:pt>
    <dgm:pt modelId="{0A86F1B8-54B5-4B91-9307-CAA360A64D1C}" type="pres">
      <dgm:prSet presAssocID="{74EF83E0-DB73-4D05-9C3A-C9A32A9FAA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361128D9-EC35-4BF7-B554-7573AE4461B7}" type="pres">
      <dgm:prSet presAssocID="{74EF83E0-DB73-4D05-9C3A-C9A32A9FAAD6}" presName="spaceRect" presStyleCnt="0"/>
      <dgm:spPr/>
    </dgm:pt>
    <dgm:pt modelId="{4E1CD0F0-844B-4D28-B6E7-736AC93551DB}" type="pres">
      <dgm:prSet presAssocID="{74EF83E0-DB73-4D05-9C3A-C9A32A9FAAD6}" presName="textRect" presStyleLbl="revTx" presStyleIdx="0" presStyleCnt="3">
        <dgm:presLayoutVars>
          <dgm:chMax val="1"/>
          <dgm:chPref val="1"/>
        </dgm:presLayoutVars>
      </dgm:prSet>
      <dgm:spPr/>
    </dgm:pt>
    <dgm:pt modelId="{7E8968ED-720A-4C36-A9F8-B2C3701044AB}" type="pres">
      <dgm:prSet presAssocID="{5C70F203-52FD-4383-B435-437CD5BC9E1C}" presName="sibTrans" presStyleCnt="0"/>
      <dgm:spPr/>
    </dgm:pt>
    <dgm:pt modelId="{7728BEDB-8B85-4A1D-BA94-0FDC1DBB5FDD}" type="pres">
      <dgm:prSet presAssocID="{A90B0436-898E-4BAC-82E7-213C3D9B6F12}" presName="compNode" presStyleCnt="0"/>
      <dgm:spPr/>
    </dgm:pt>
    <dgm:pt modelId="{F41732F7-11DA-49DD-9C9C-B03627985873}" type="pres">
      <dgm:prSet presAssocID="{A90B0436-898E-4BAC-82E7-213C3D9B6F12}" presName="iconBgRect" presStyleLbl="bgShp" presStyleIdx="1" presStyleCnt="3"/>
      <dgm:spPr/>
    </dgm:pt>
    <dgm:pt modelId="{F79594FA-FE73-40BE-A593-1CAFE80CFD88}" type="pres">
      <dgm:prSet presAssocID="{A90B0436-898E-4BAC-82E7-213C3D9B6F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5D00BE5-8749-4ACD-ACB2-2017CB072492}" type="pres">
      <dgm:prSet presAssocID="{A90B0436-898E-4BAC-82E7-213C3D9B6F12}" presName="spaceRect" presStyleCnt="0"/>
      <dgm:spPr/>
    </dgm:pt>
    <dgm:pt modelId="{9D5BEA23-D0FB-4727-B088-FC49DF88898A}" type="pres">
      <dgm:prSet presAssocID="{A90B0436-898E-4BAC-82E7-213C3D9B6F12}" presName="textRect" presStyleLbl="revTx" presStyleIdx="1" presStyleCnt="3">
        <dgm:presLayoutVars>
          <dgm:chMax val="1"/>
          <dgm:chPref val="1"/>
        </dgm:presLayoutVars>
      </dgm:prSet>
      <dgm:spPr/>
    </dgm:pt>
    <dgm:pt modelId="{F732BDCB-EBD7-42D5-9DB4-71D3E3EDA2CE}" type="pres">
      <dgm:prSet presAssocID="{6CFAC833-D717-424E-9CCE-8B87A226B625}" presName="sibTrans" presStyleCnt="0"/>
      <dgm:spPr/>
    </dgm:pt>
    <dgm:pt modelId="{880BDA10-ECFB-40A1-8C24-5E1108FD462E}" type="pres">
      <dgm:prSet presAssocID="{F1B62A2E-22B9-4C70-9588-37D283A48AB9}" presName="compNode" presStyleCnt="0"/>
      <dgm:spPr/>
    </dgm:pt>
    <dgm:pt modelId="{BB4066FD-4E83-4010-96FD-ACEEE7A9B754}" type="pres">
      <dgm:prSet presAssocID="{F1B62A2E-22B9-4C70-9588-37D283A48AB9}" presName="iconBgRect" presStyleLbl="bgShp" presStyleIdx="2" presStyleCnt="3"/>
      <dgm:spPr/>
    </dgm:pt>
    <dgm:pt modelId="{7EB317A3-B49D-4F00-8384-97D4F2935626}" type="pres">
      <dgm:prSet presAssocID="{F1B62A2E-22B9-4C70-9588-37D283A48A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45A0FFC8-F1AD-4444-BF79-884DCD29E3B6}" type="pres">
      <dgm:prSet presAssocID="{F1B62A2E-22B9-4C70-9588-37D283A48AB9}" presName="spaceRect" presStyleCnt="0"/>
      <dgm:spPr/>
    </dgm:pt>
    <dgm:pt modelId="{C939A664-B7CE-44FB-82D0-6A7C2F014AB5}" type="pres">
      <dgm:prSet presAssocID="{F1B62A2E-22B9-4C70-9588-37D283A48A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E0E27-5AB4-4C97-B293-C0FF349F4680}" type="presOf" srcId="{74EF83E0-DB73-4D05-9C3A-C9A32A9FAAD6}" destId="{4E1CD0F0-844B-4D28-B6E7-736AC93551DB}" srcOrd="0" destOrd="0" presId="urn:microsoft.com/office/officeart/2018/5/layout/IconCircleLabelList"/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93BBB8A1-E70A-4627-BAC1-D674783FC46D}" type="presOf" srcId="{D8DF14DA-BB97-4FD0-8CD1-A2FB17AC2503}" destId="{978C6A3B-35C6-4180-8307-24A89EA2BF1D}" srcOrd="0" destOrd="0" presId="urn:microsoft.com/office/officeart/2018/5/layout/IconCircleLabelList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54D863BF-15D8-411F-8CB9-257675EF27C2}" type="presOf" srcId="{F1B62A2E-22B9-4C70-9588-37D283A48AB9}" destId="{C939A664-B7CE-44FB-82D0-6A7C2F014AB5}" srcOrd="0" destOrd="0" presId="urn:microsoft.com/office/officeart/2018/5/layout/IconCircleLabelList"/>
    <dgm:cxn modelId="{CFEDD8EB-6223-47D6-8F52-D56602077746}" type="presOf" srcId="{A90B0436-898E-4BAC-82E7-213C3D9B6F12}" destId="{9D5BEA23-D0FB-4727-B088-FC49DF88898A}" srcOrd="0" destOrd="0" presId="urn:microsoft.com/office/officeart/2018/5/layout/IconCircleLabelList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A3C6B841-8099-4287-9BF4-C8B735F2B896}" type="presParOf" srcId="{978C6A3B-35C6-4180-8307-24A89EA2BF1D}" destId="{BC543640-8027-42DE-8ED0-2A654EE110A8}" srcOrd="0" destOrd="0" presId="urn:microsoft.com/office/officeart/2018/5/layout/IconCircleLabelList"/>
    <dgm:cxn modelId="{60CCD53B-45F5-443F-B8B0-7FA6886441EB}" type="presParOf" srcId="{BC543640-8027-42DE-8ED0-2A654EE110A8}" destId="{5F9CD013-7FF8-41B3-9648-A71EFDF499F9}" srcOrd="0" destOrd="0" presId="urn:microsoft.com/office/officeart/2018/5/layout/IconCircleLabelList"/>
    <dgm:cxn modelId="{93E84B09-7B74-4CE2-AC17-D23DD648CE26}" type="presParOf" srcId="{BC543640-8027-42DE-8ED0-2A654EE110A8}" destId="{0A86F1B8-54B5-4B91-9307-CAA360A64D1C}" srcOrd="1" destOrd="0" presId="urn:microsoft.com/office/officeart/2018/5/layout/IconCircleLabelList"/>
    <dgm:cxn modelId="{442C6928-49F8-4280-BFA9-E86DB8F84890}" type="presParOf" srcId="{BC543640-8027-42DE-8ED0-2A654EE110A8}" destId="{361128D9-EC35-4BF7-B554-7573AE4461B7}" srcOrd="2" destOrd="0" presId="urn:microsoft.com/office/officeart/2018/5/layout/IconCircleLabelList"/>
    <dgm:cxn modelId="{40D395A3-CA72-4B0B-9C1B-E5BD1A559949}" type="presParOf" srcId="{BC543640-8027-42DE-8ED0-2A654EE110A8}" destId="{4E1CD0F0-844B-4D28-B6E7-736AC93551DB}" srcOrd="3" destOrd="0" presId="urn:microsoft.com/office/officeart/2018/5/layout/IconCircleLabelList"/>
    <dgm:cxn modelId="{2475EAF1-E593-4E8A-9C4A-B52C52938B08}" type="presParOf" srcId="{978C6A3B-35C6-4180-8307-24A89EA2BF1D}" destId="{7E8968ED-720A-4C36-A9F8-B2C3701044AB}" srcOrd="1" destOrd="0" presId="urn:microsoft.com/office/officeart/2018/5/layout/IconCircleLabelList"/>
    <dgm:cxn modelId="{F69104A2-0095-4294-8786-6B2FD4B48BE9}" type="presParOf" srcId="{978C6A3B-35C6-4180-8307-24A89EA2BF1D}" destId="{7728BEDB-8B85-4A1D-BA94-0FDC1DBB5FDD}" srcOrd="2" destOrd="0" presId="urn:microsoft.com/office/officeart/2018/5/layout/IconCircleLabelList"/>
    <dgm:cxn modelId="{4A3A86D7-3C7E-412A-9A24-4DBBFDE7ECF0}" type="presParOf" srcId="{7728BEDB-8B85-4A1D-BA94-0FDC1DBB5FDD}" destId="{F41732F7-11DA-49DD-9C9C-B03627985873}" srcOrd="0" destOrd="0" presId="urn:microsoft.com/office/officeart/2018/5/layout/IconCircleLabelList"/>
    <dgm:cxn modelId="{133A0C69-4B4A-4431-A152-090C61BF63AD}" type="presParOf" srcId="{7728BEDB-8B85-4A1D-BA94-0FDC1DBB5FDD}" destId="{F79594FA-FE73-40BE-A593-1CAFE80CFD88}" srcOrd="1" destOrd="0" presId="urn:microsoft.com/office/officeart/2018/5/layout/IconCircleLabelList"/>
    <dgm:cxn modelId="{A602FB2F-B3AA-4D6D-99BB-D6E14A7DE58C}" type="presParOf" srcId="{7728BEDB-8B85-4A1D-BA94-0FDC1DBB5FDD}" destId="{05D00BE5-8749-4ACD-ACB2-2017CB072492}" srcOrd="2" destOrd="0" presId="urn:microsoft.com/office/officeart/2018/5/layout/IconCircleLabelList"/>
    <dgm:cxn modelId="{5BC9BF2B-6216-47A4-904F-250023CC5266}" type="presParOf" srcId="{7728BEDB-8B85-4A1D-BA94-0FDC1DBB5FDD}" destId="{9D5BEA23-D0FB-4727-B088-FC49DF88898A}" srcOrd="3" destOrd="0" presId="urn:microsoft.com/office/officeart/2018/5/layout/IconCircleLabelList"/>
    <dgm:cxn modelId="{7867765A-B240-46EA-9B2F-A707710C4E9B}" type="presParOf" srcId="{978C6A3B-35C6-4180-8307-24A89EA2BF1D}" destId="{F732BDCB-EBD7-42D5-9DB4-71D3E3EDA2CE}" srcOrd="3" destOrd="0" presId="urn:microsoft.com/office/officeart/2018/5/layout/IconCircleLabelList"/>
    <dgm:cxn modelId="{4D719189-A569-4742-9D5B-78FF2AB79C68}" type="presParOf" srcId="{978C6A3B-35C6-4180-8307-24A89EA2BF1D}" destId="{880BDA10-ECFB-40A1-8C24-5E1108FD462E}" srcOrd="4" destOrd="0" presId="urn:microsoft.com/office/officeart/2018/5/layout/IconCircleLabelList"/>
    <dgm:cxn modelId="{5BBC72CA-DA5B-41B5-8941-530AEACE57F6}" type="presParOf" srcId="{880BDA10-ECFB-40A1-8C24-5E1108FD462E}" destId="{BB4066FD-4E83-4010-96FD-ACEEE7A9B754}" srcOrd="0" destOrd="0" presId="urn:microsoft.com/office/officeart/2018/5/layout/IconCircleLabelList"/>
    <dgm:cxn modelId="{0526B564-E75F-480A-842A-4BB77473A836}" type="presParOf" srcId="{880BDA10-ECFB-40A1-8C24-5E1108FD462E}" destId="{7EB317A3-B49D-4F00-8384-97D4F2935626}" srcOrd="1" destOrd="0" presId="urn:microsoft.com/office/officeart/2018/5/layout/IconCircleLabelList"/>
    <dgm:cxn modelId="{0B30466B-DDA4-4AA0-B329-7EC3A0456BE8}" type="presParOf" srcId="{880BDA10-ECFB-40A1-8C24-5E1108FD462E}" destId="{45A0FFC8-F1AD-4444-BF79-884DCD29E3B6}" srcOrd="2" destOrd="0" presId="urn:microsoft.com/office/officeart/2018/5/layout/IconCircleLabelList"/>
    <dgm:cxn modelId="{26725EDE-D754-43BD-A580-8C5F3805F0B5}" type="presParOf" srcId="{880BDA10-ECFB-40A1-8C24-5E1108FD462E}" destId="{C939A664-B7CE-44FB-82D0-6A7C2F014A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4F895A78-369C-4133-8C60-BB8B2423496A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</dgm:pt>
    <dgm:pt modelId="{00019272-F706-457E-937D-EEB1377AF0F8}" type="pres">
      <dgm:prSet presAssocID="{C45F0FF6-02CE-4E2A-9D47-95D3BC64F102}" presName="compNode" presStyleCnt="0"/>
      <dgm:spPr/>
    </dgm:pt>
    <dgm:pt modelId="{53B362F0-4F07-4BF9-A90E-EF4A8DEE64B7}" type="pres">
      <dgm:prSet presAssocID="{C45F0FF6-02CE-4E2A-9D47-95D3BC64F10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30D2867E-6D57-4958-B6CF-2151EBEE163B}" type="pres">
      <dgm:prSet presAssocID="{C45F0FF6-02CE-4E2A-9D47-95D3BC64F102}" presName="spaceRect" presStyleCnt="0"/>
      <dgm:spPr/>
    </dgm:pt>
    <dgm:pt modelId="{32426902-A433-458A-9214-C727F4774633}" type="pres">
      <dgm:prSet presAssocID="{C45F0FF6-02CE-4E2A-9D47-95D3BC64F102}" presName="textRect" presStyleLbl="revTx" presStyleIdx="0" presStyleCnt="3">
        <dgm:presLayoutVars>
          <dgm:chMax val="1"/>
          <dgm:chPref val="1"/>
        </dgm:presLayoutVars>
      </dgm:prSet>
      <dgm:spPr/>
    </dgm:pt>
    <dgm:pt modelId="{BE79B2FB-28AE-44FC-A1D0-48ADA90BBB0F}" type="pres">
      <dgm:prSet presAssocID="{12CC7B0A-20D0-4CDD-988B-CC31E8AEF646}" presName="sibTrans" presStyleCnt="0"/>
      <dgm:spPr/>
    </dgm:pt>
    <dgm:pt modelId="{C031CC98-EE52-4EC6-9317-3EA3741A3D5D}" type="pres">
      <dgm:prSet presAssocID="{FB7117FE-538F-4686-9551-38671C8C0CD3}" presName="compNode" presStyleCnt="0"/>
      <dgm:spPr/>
    </dgm:pt>
    <dgm:pt modelId="{898ECA31-3172-4712-A6CD-995FD1D4B697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749E7D-9FB4-4DB1-A760-5DFD7067C9D4}" type="pres">
      <dgm:prSet presAssocID="{FB7117FE-538F-4686-9551-38671C8C0CD3}" presName="spaceRect" presStyleCnt="0"/>
      <dgm:spPr/>
    </dgm:pt>
    <dgm:pt modelId="{C978E3FB-E036-4C2E-A10A-4006D41EF8DE}" type="pres">
      <dgm:prSet presAssocID="{FB7117FE-538F-4686-9551-38671C8C0CD3}" presName="textRect" presStyleLbl="revTx" presStyleIdx="1" presStyleCnt="3">
        <dgm:presLayoutVars>
          <dgm:chMax val="1"/>
          <dgm:chPref val="1"/>
        </dgm:presLayoutVars>
      </dgm:prSet>
      <dgm:spPr/>
    </dgm:pt>
    <dgm:pt modelId="{BFB4DEAA-6302-490E-9287-B7700B76AA83}" type="pres">
      <dgm:prSet presAssocID="{C089D130-D96C-480D-A7EF-E003AAE9DB26}" presName="sibTrans" presStyleCnt="0"/>
      <dgm:spPr/>
    </dgm:pt>
    <dgm:pt modelId="{E1972539-AF92-4344-9DBA-39148889A0F1}" type="pres">
      <dgm:prSet presAssocID="{20BCE6B2-94C7-4FAA-A0FD-48FB3806AB6B}" presName="compNode" presStyleCnt="0"/>
      <dgm:spPr/>
    </dgm:pt>
    <dgm:pt modelId="{FA16D58C-1B29-4938-B9F0-CDC35A016AA4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FD318B-83C6-4765-B402-DBD12BCB94B3}" type="pres">
      <dgm:prSet presAssocID="{20BCE6B2-94C7-4FAA-A0FD-48FB3806AB6B}" presName="spaceRect" presStyleCnt="0"/>
      <dgm:spPr/>
    </dgm:pt>
    <dgm:pt modelId="{03834BAA-33A3-4F3B-8D18-BF18E07CF005}" type="pres">
      <dgm:prSet presAssocID="{20BCE6B2-94C7-4FAA-A0FD-48FB3806A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8FC0D-68B1-495D-A29F-E86A68A8AE45}" type="presOf" srcId="{20BCE6B2-94C7-4FAA-A0FD-48FB3806AB6B}" destId="{03834BAA-33A3-4F3B-8D18-BF18E07CF005}" srcOrd="0" destOrd="0" presId="urn:microsoft.com/office/officeart/2018/2/layout/IconLabelList"/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6B910375-51A8-4288-A048-F9A44C2C31AA}" type="presOf" srcId="{0AA48E1C-C05F-4793-87DE-2764632D0A25}" destId="{4F895A78-369C-4133-8C60-BB8B2423496A}" srcOrd="0" destOrd="0" presId="urn:microsoft.com/office/officeart/2018/2/layout/IconLabelList"/>
    <dgm:cxn modelId="{9C96C98E-1FE6-41C8-A751-9DE5E64311CE}" type="presOf" srcId="{FB7117FE-538F-4686-9551-38671C8C0CD3}" destId="{C978E3FB-E036-4C2E-A10A-4006D41EF8DE}" srcOrd="0" destOrd="0" presId="urn:microsoft.com/office/officeart/2018/2/layout/IconLabelList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1EBCA5C7-CED5-496C-B81A-141FB1AAF7F5}" type="presOf" srcId="{C45F0FF6-02CE-4E2A-9D47-95D3BC64F102}" destId="{32426902-A433-458A-9214-C727F4774633}" srcOrd="0" destOrd="0" presId="urn:microsoft.com/office/officeart/2018/2/layout/IconLabelList"/>
    <dgm:cxn modelId="{3CA7E88F-BDA8-489F-BA68-97B3BDB4DDD8}" type="presParOf" srcId="{4F895A78-369C-4133-8C60-BB8B2423496A}" destId="{00019272-F706-457E-937D-EEB1377AF0F8}" srcOrd="0" destOrd="0" presId="urn:microsoft.com/office/officeart/2018/2/layout/IconLabelList"/>
    <dgm:cxn modelId="{BEAC738E-7046-48C1-B935-19D941389284}" type="presParOf" srcId="{00019272-F706-457E-937D-EEB1377AF0F8}" destId="{53B362F0-4F07-4BF9-A90E-EF4A8DEE64B7}" srcOrd="0" destOrd="0" presId="urn:microsoft.com/office/officeart/2018/2/layout/IconLabelList"/>
    <dgm:cxn modelId="{849DC025-DB15-44CC-810A-36A6FAED9C55}" type="presParOf" srcId="{00019272-F706-457E-937D-EEB1377AF0F8}" destId="{30D2867E-6D57-4958-B6CF-2151EBEE163B}" srcOrd="1" destOrd="0" presId="urn:microsoft.com/office/officeart/2018/2/layout/IconLabelList"/>
    <dgm:cxn modelId="{B715C72C-B22B-42BC-956F-EFAD4E6A5AA2}" type="presParOf" srcId="{00019272-F706-457E-937D-EEB1377AF0F8}" destId="{32426902-A433-458A-9214-C727F4774633}" srcOrd="2" destOrd="0" presId="urn:microsoft.com/office/officeart/2018/2/layout/IconLabelList"/>
    <dgm:cxn modelId="{E86D1B53-F31C-4F05-9373-9270C96FCEA2}" type="presParOf" srcId="{4F895A78-369C-4133-8C60-BB8B2423496A}" destId="{BE79B2FB-28AE-44FC-A1D0-48ADA90BBB0F}" srcOrd="1" destOrd="0" presId="urn:microsoft.com/office/officeart/2018/2/layout/IconLabelList"/>
    <dgm:cxn modelId="{00E21411-006C-48CA-97BE-426DE8CA4AB2}" type="presParOf" srcId="{4F895A78-369C-4133-8C60-BB8B2423496A}" destId="{C031CC98-EE52-4EC6-9317-3EA3741A3D5D}" srcOrd="2" destOrd="0" presId="urn:microsoft.com/office/officeart/2018/2/layout/IconLabelList"/>
    <dgm:cxn modelId="{9950A3D1-4383-4347-A686-BBD033AA1E6D}" type="presParOf" srcId="{C031CC98-EE52-4EC6-9317-3EA3741A3D5D}" destId="{898ECA31-3172-4712-A6CD-995FD1D4B697}" srcOrd="0" destOrd="0" presId="urn:microsoft.com/office/officeart/2018/2/layout/IconLabelList"/>
    <dgm:cxn modelId="{9CDF4D94-D273-441D-BA0C-EC88A4EFCBCB}" type="presParOf" srcId="{C031CC98-EE52-4EC6-9317-3EA3741A3D5D}" destId="{F0749E7D-9FB4-4DB1-A760-5DFD7067C9D4}" srcOrd="1" destOrd="0" presId="urn:microsoft.com/office/officeart/2018/2/layout/IconLabelList"/>
    <dgm:cxn modelId="{488F0115-26B1-46FF-AAD8-B361435EB71B}" type="presParOf" srcId="{C031CC98-EE52-4EC6-9317-3EA3741A3D5D}" destId="{C978E3FB-E036-4C2E-A10A-4006D41EF8DE}" srcOrd="2" destOrd="0" presId="urn:microsoft.com/office/officeart/2018/2/layout/IconLabelList"/>
    <dgm:cxn modelId="{A2F4D6CC-B879-440F-AEB4-5DB86AF41BC3}" type="presParOf" srcId="{4F895A78-369C-4133-8C60-BB8B2423496A}" destId="{BFB4DEAA-6302-490E-9287-B7700B76AA83}" srcOrd="3" destOrd="0" presId="urn:microsoft.com/office/officeart/2018/2/layout/IconLabelList"/>
    <dgm:cxn modelId="{322C0F1C-9982-4994-9452-1A9AC1B3B4D4}" type="presParOf" srcId="{4F895A78-369C-4133-8C60-BB8B2423496A}" destId="{E1972539-AF92-4344-9DBA-39148889A0F1}" srcOrd="4" destOrd="0" presId="urn:microsoft.com/office/officeart/2018/2/layout/IconLabelList"/>
    <dgm:cxn modelId="{5B4F205D-DE34-4A55-AFB0-9EE75731EF49}" type="presParOf" srcId="{E1972539-AF92-4344-9DBA-39148889A0F1}" destId="{FA16D58C-1B29-4938-B9F0-CDC35A016AA4}" srcOrd="0" destOrd="0" presId="urn:microsoft.com/office/officeart/2018/2/layout/IconLabelList"/>
    <dgm:cxn modelId="{895B58ED-8847-4B6F-9C56-B0BF54DF68A9}" type="presParOf" srcId="{E1972539-AF92-4344-9DBA-39148889A0F1}" destId="{BDFD318B-83C6-4765-B402-DBD12BCB94B3}" srcOrd="1" destOrd="0" presId="urn:microsoft.com/office/officeart/2018/2/layout/IconLabelList"/>
    <dgm:cxn modelId="{087EE2C1-B760-4CC4-8357-DAB14755B6D1}" type="presParOf" srcId="{E1972539-AF92-4344-9DBA-39148889A0F1}" destId="{03834BAA-33A3-4F3B-8D18-BF18E07CF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CD013-7FF8-41B3-9648-A71EFDF499F9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6F1B8-54B5-4B91-9307-CAA360A64D1C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CD0F0-844B-4D28-B6E7-736AC93551DB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Sports manger </a:t>
          </a:r>
          <a:r>
            <a:rPr lang="en-US" sz="2300" kern="1200"/>
            <a:t> </a:t>
          </a:r>
          <a:endParaRPr lang="en-US" sz="2300" kern="1200" dirty="0"/>
        </a:p>
      </dsp:txBody>
      <dsp:txXfrm>
        <a:off x="66086" y="2398182"/>
        <a:ext cx="2981250" cy="720000"/>
      </dsp:txXfrm>
    </dsp:sp>
    <dsp:sp modelId="{F41732F7-11DA-49DD-9C9C-B03627985873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9594FA-FE73-40BE-A593-1CAFE80CFD88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EA23-D0FB-4727-B088-FC49DF88898A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Duty</a:t>
          </a:r>
          <a:endParaRPr lang="en-US" sz="2300" kern="1200"/>
        </a:p>
      </dsp:txBody>
      <dsp:txXfrm>
        <a:off x="3569054" y="2398182"/>
        <a:ext cx="2981250" cy="720000"/>
      </dsp:txXfrm>
    </dsp:sp>
    <dsp:sp modelId="{BB4066FD-4E83-4010-96FD-ACEEE7A9B754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317A3-B49D-4F00-8384-97D4F2935626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9A664-B7CE-44FB-82D0-6A7C2F014AB5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Financial difficulties </a:t>
          </a:r>
          <a:endParaRPr lang="en-US" sz="2300" kern="1200"/>
        </a:p>
      </dsp:txBody>
      <dsp:txXfrm>
        <a:off x="7072023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62F0-4F07-4BF9-A90E-EF4A8DEE64B7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6902-A433-458A-9214-C727F4774633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Team of 13 to 15 players </a:t>
          </a:r>
          <a:endParaRPr lang="en-US" sz="1500" kern="1200"/>
        </a:p>
      </dsp:txBody>
      <dsp:txXfrm>
        <a:off x="302814" y="2020986"/>
        <a:ext cx="2839919" cy="720000"/>
      </dsp:txXfrm>
    </dsp:sp>
    <dsp:sp modelId="{898ECA31-3172-4712-A6CD-995FD1D4B697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8E3FB-E036-4C2E-A10A-4006D41EF8DE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chosen players must combine to produce a higher performance(stats) than the previous champions</a:t>
          </a:r>
          <a:endParaRPr lang="en-US" sz="1500" kern="1200"/>
        </a:p>
      </dsp:txBody>
      <dsp:txXfrm>
        <a:off x="3639720" y="2020986"/>
        <a:ext cx="2839919" cy="720000"/>
      </dsp:txXfrm>
    </dsp:sp>
    <dsp:sp modelId="{FA16D58C-1B29-4938-B9F0-CDC35A016AA4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34BAA-33A3-4F3B-8D18-BF18E07CF005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Minimizing the cost</a:t>
          </a:r>
          <a:endParaRPr lang="en-US" sz="1500" kern="1200"/>
        </a:p>
      </dsp:txBody>
      <dsp:txXfrm>
        <a:off x="6976626" y="2020986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4700">
                <a:solidFill>
                  <a:srgbClr val="FFFFFF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9A9-F638-4342-9636-B412E983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CD476-EF3B-4D6E-943B-1BCFEB34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129631"/>
            <a:ext cx="8248650" cy="36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7" y="3429000"/>
            <a:ext cx="8044488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7" y="3725069"/>
            <a:ext cx="5772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17" y="5414963"/>
            <a:ext cx="6353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also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6233-3890-4BB0-AFBE-F15D342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48" y="4203031"/>
            <a:ext cx="6353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B9AC1-D323-4C7D-BD85-BA42BE8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71" y="5148263"/>
            <a:ext cx="689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Mainly from the NBA website</a:t>
            </a:r>
          </a:p>
          <a:p>
            <a:r>
              <a:rPr lang="en-CA" dirty="0"/>
              <a:t>Includes statistics and salary of each players </a:t>
            </a:r>
          </a:p>
          <a:p>
            <a:r>
              <a:rPr lang="en-CA" dirty="0"/>
              <a:t>Using excel to do the cleaning the filtering first </a:t>
            </a:r>
          </a:p>
          <a:p>
            <a:r>
              <a:rPr lang="en-CA" dirty="0"/>
              <a:t>Filter out players who played less than 41 games yearly </a:t>
            </a:r>
            <a:r>
              <a:rPr lang="en-CA" dirty="0">
                <a:solidFill>
                  <a:srgbClr val="FF0000"/>
                </a:solidFill>
              </a:rPr>
              <a:t>??</a:t>
            </a:r>
            <a:r>
              <a:rPr lang="en-CA" dirty="0"/>
              <a:t>, and whose average playtime is less than 9 minutes per game. </a:t>
            </a:r>
          </a:p>
          <a:p>
            <a:r>
              <a:rPr lang="en-CA" dirty="0"/>
              <a:t>Using 2017 – 2018 season info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4966-6465-495B-B9AB-C8426483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8C7-2F3F-40BD-85D2-FEDCF8A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have any solid results yet</a:t>
            </a:r>
          </a:p>
          <a:p>
            <a:r>
              <a:rPr lang="en-CA" dirty="0"/>
              <a:t>We are still working on our program</a:t>
            </a:r>
          </a:p>
        </p:txBody>
      </p:sp>
    </p:spTree>
    <p:extLst>
      <p:ext uri="{BB962C8B-B14F-4D97-AF65-F5344CB8AC3E}">
        <p14:creationId xmlns:p14="http://schemas.microsoft.com/office/powerpoint/2010/main" val="18104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4F3-875C-4B45-BD55-3B2E51A1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5689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56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94" y="2866665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5F7-7A9F-4468-B951-C4CDF3C0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difference between the 5 positions </a:t>
            </a:r>
          </a:p>
          <a:p>
            <a:r>
              <a:rPr lang="en-CA" dirty="0" err="1"/>
              <a:t>Eg</a:t>
            </a:r>
            <a:r>
              <a:rPr lang="en-CA" dirty="0"/>
              <a:t> there could be a team of 13 shooting guards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257-89C4-4E95-BCA4-3C950BD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the total cost affected by the change in penalty cost parameter?  (will explain penalty cost later)</a:t>
            </a:r>
          </a:p>
          <a:p>
            <a:r>
              <a:rPr lang="en-CA" dirty="0"/>
              <a:t>If we allow the “3 points shots made” (3PM) constraint to be below the threshold of the requirement, what would happen to the team’s combination? How sensitive is it? </a:t>
            </a:r>
          </a:p>
          <a:p>
            <a:r>
              <a:rPr lang="en-CA" dirty="0"/>
              <a:t>What happens when we take the square of the penalty cost function? And what does the result mean?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a bin packing (covering) model. </a:t>
            </a:r>
          </a:p>
          <a:p>
            <a:r>
              <a:rPr lang="en-CA" dirty="0"/>
              <a:t>Each player has his own skillset and salary</a:t>
            </a:r>
          </a:p>
          <a:p>
            <a:r>
              <a:rPr lang="en-CA" dirty="0"/>
              <a:t>Integer Linear Program (ILP)</a:t>
            </a:r>
          </a:p>
          <a:p>
            <a:r>
              <a:rPr lang="en-CA" dirty="0"/>
              <a:t>n = # of players in the league </a:t>
            </a:r>
          </a:p>
          <a:p>
            <a:r>
              <a:rPr lang="en-CA" dirty="0"/>
              <a:t>m = total # of constraints </a:t>
            </a:r>
          </a:p>
          <a:p>
            <a:r>
              <a:rPr lang="en-CA" dirty="0"/>
              <a:t>x = binary variable (decision variable 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4959350"/>
            <a:ext cx="793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18C-2676-411D-9B2F-0937D1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1236-B7ED-46DD-9BCA-9F98FFD1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       is the cost for player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         is the d standard (requirement)</a:t>
            </a:r>
          </a:p>
          <a:p>
            <a:r>
              <a:rPr lang="en-CA" dirty="0"/>
              <a:t>        is the d stats for player I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E.g. 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F5D2-1640-4FC1-819E-CE8C817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892300"/>
            <a:ext cx="752475" cy="43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F9B98-97F1-4F43-B96A-200E1F5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2393095"/>
            <a:ext cx="581025" cy="42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D810-D488-4F03-85B4-D3BCDFF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2886994"/>
            <a:ext cx="4365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 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Also, all of our constraints are written in the form of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A0D7F-0C40-45A1-8DEC-6B323757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9937"/>
            <a:ext cx="101736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562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Data </vt:lpstr>
      <vt:lpstr>Current result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eason shih</dc:creator>
  <cp:lastModifiedBy>eason shih</cp:lastModifiedBy>
  <cp:revision>3</cp:revision>
  <dcterms:created xsi:type="dcterms:W3CDTF">2018-11-23T08:07:52Z</dcterms:created>
  <dcterms:modified xsi:type="dcterms:W3CDTF">2018-11-27T00:32:31Z</dcterms:modified>
</cp:coreProperties>
</file>