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6"/>
  </p:notesMasterIdLst>
  <p:sldIdLst>
    <p:sldId id="256" r:id="rId2"/>
    <p:sldId id="305" r:id="rId3"/>
    <p:sldId id="309" r:id="rId4"/>
    <p:sldId id="298" r:id="rId5"/>
    <p:sldId id="304" r:id="rId6"/>
    <p:sldId id="288" r:id="rId7"/>
    <p:sldId id="308" r:id="rId8"/>
    <p:sldId id="289" r:id="rId9"/>
    <p:sldId id="299" r:id="rId10"/>
    <p:sldId id="294" r:id="rId11"/>
    <p:sldId id="306" r:id="rId12"/>
    <p:sldId id="307" r:id="rId13"/>
    <p:sldId id="297" r:id="rId14"/>
    <p:sldId id="286" r:id="rId1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33CC"/>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78" d="100"/>
          <a:sy n="78" d="100"/>
        </p:scale>
        <p:origin x="634"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AEE321-54BB-4FFE-8110-F1F0F50E3C6C}" type="datetimeFigureOut">
              <a:rPr lang="ru-RU" smtClean="0"/>
              <a:t>22.03.2025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95C93-C35C-486C-B9D5-52E5D19689EA}" type="slidenum">
              <a:rPr lang="ru-RU" smtClean="0"/>
              <a:t>‹#›</a:t>
            </a:fld>
            <a:endParaRPr lang="ru-RU"/>
          </a:p>
        </p:txBody>
      </p:sp>
    </p:spTree>
    <p:extLst>
      <p:ext uri="{BB962C8B-B14F-4D97-AF65-F5344CB8AC3E}">
        <p14:creationId xmlns:p14="http://schemas.microsoft.com/office/powerpoint/2010/main" val="988305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1CFE2A-4773-409F-99EC-B897283BDAB9}"/>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36290AB-3347-4255-84AC-6751C777D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02FA4B0A-A44C-413E-828C-3760D40A1953}"/>
              </a:ext>
            </a:extLst>
          </p:cNvPr>
          <p:cNvSpPr>
            <a:spLocks noGrp="1"/>
          </p:cNvSpPr>
          <p:nvPr>
            <p:ph type="dt" sz="half" idx="10"/>
          </p:nvPr>
        </p:nvSpPr>
        <p:spPr/>
        <p:txBody>
          <a:bodyPr/>
          <a:lstStyle/>
          <a:p>
            <a:fld id="{FC9D2501-C541-4AEF-B1E8-C4C0C4B22F6F}" type="datetime1">
              <a:rPr lang="ru-RU" smtClean="0"/>
              <a:t>22.03.2025</a:t>
            </a:fld>
            <a:endParaRPr lang="ru-RU"/>
          </a:p>
        </p:txBody>
      </p:sp>
      <p:sp>
        <p:nvSpPr>
          <p:cNvPr id="5" name="Нижний колонтитул 4">
            <a:extLst>
              <a:ext uri="{FF2B5EF4-FFF2-40B4-BE49-F238E27FC236}">
                <a16:creationId xmlns:a16="http://schemas.microsoft.com/office/drawing/2014/main" id="{3719F9F9-458A-44C2-A163-20B5DBADEAC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47C847E-E306-4259-9D8B-8A18D5C3C7E3}"/>
              </a:ext>
            </a:extLst>
          </p:cNvPr>
          <p:cNvSpPr>
            <a:spLocks noGrp="1"/>
          </p:cNvSpPr>
          <p:nvPr>
            <p:ph type="sldNum" sz="quarter" idx="12"/>
          </p:nvPr>
        </p:nvSpPr>
        <p:spPr/>
        <p:txBody>
          <a:bodyPr/>
          <a:lstStyle/>
          <a:p>
            <a:fld id="{F6C470C3-C3D5-4269-A7D5-88C2F6DDDEB2}" type="slidenum">
              <a:rPr lang="ru-RU" smtClean="0"/>
              <a:t>‹#›</a:t>
            </a:fld>
            <a:endParaRPr lang="ru-RU"/>
          </a:p>
        </p:txBody>
      </p:sp>
    </p:spTree>
    <p:extLst>
      <p:ext uri="{BB962C8B-B14F-4D97-AF65-F5344CB8AC3E}">
        <p14:creationId xmlns:p14="http://schemas.microsoft.com/office/powerpoint/2010/main" val="218125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555317-2BF7-42C2-B65A-14B751F36385}"/>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1C8B8A6B-A225-43D8-84C7-E9AFBF5AEBA9}"/>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6C65370-F495-444F-B914-5632890DB99B}"/>
              </a:ext>
            </a:extLst>
          </p:cNvPr>
          <p:cNvSpPr>
            <a:spLocks noGrp="1"/>
          </p:cNvSpPr>
          <p:nvPr>
            <p:ph type="dt" sz="half" idx="10"/>
          </p:nvPr>
        </p:nvSpPr>
        <p:spPr/>
        <p:txBody>
          <a:bodyPr/>
          <a:lstStyle/>
          <a:p>
            <a:fld id="{11D42D98-FEF9-4916-928A-01E724F22642}" type="datetime1">
              <a:rPr lang="ru-RU" smtClean="0"/>
              <a:t>22.03.2025</a:t>
            </a:fld>
            <a:endParaRPr lang="ru-RU"/>
          </a:p>
        </p:txBody>
      </p:sp>
      <p:sp>
        <p:nvSpPr>
          <p:cNvPr id="5" name="Нижний колонтитул 4">
            <a:extLst>
              <a:ext uri="{FF2B5EF4-FFF2-40B4-BE49-F238E27FC236}">
                <a16:creationId xmlns:a16="http://schemas.microsoft.com/office/drawing/2014/main" id="{526FF383-2B7A-4E22-ABEE-7206EDE5B25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5DEE211-99CF-440E-9CDD-193502D07380}"/>
              </a:ext>
            </a:extLst>
          </p:cNvPr>
          <p:cNvSpPr>
            <a:spLocks noGrp="1"/>
          </p:cNvSpPr>
          <p:nvPr>
            <p:ph type="sldNum" sz="quarter" idx="12"/>
          </p:nvPr>
        </p:nvSpPr>
        <p:spPr/>
        <p:txBody>
          <a:bodyPr/>
          <a:lstStyle/>
          <a:p>
            <a:fld id="{F6C470C3-C3D5-4269-A7D5-88C2F6DDDEB2}" type="slidenum">
              <a:rPr lang="ru-RU" smtClean="0"/>
              <a:t>‹#›</a:t>
            </a:fld>
            <a:endParaRPr lang="ru-RU"/>
          </a:p>
        </p:txBody>
      </p:sp>
    </p:spTree>
    <p:extLst>
      <p:ext uri="{BB962C8B-B14F-4D97-AF65-F5344CB8AC3E}">
        <p14:creationId xmlns:p14="http://schemas.microsoft.com/office/powerpoint/2010/main" val="3609028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9216A66-497E-42A8-BC8B-0D7AD12E9531}"/>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B4540D5E-95BC-442E-B24E-DC61E33E8A3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0D24567-DA2F-40ED-9DC9-FF38E49B1FDC}"/>
              </a:ext>
            </a:extLst>
          </p:cNvPr>
          <p:cNvSpPr>
            <a:spLocks noGrp="1"/>
          </p:cNvSpPr>
          <p:nvPr>
            <p:ph type="dt" sz="half" idx="10"/>
          </p:nvPr>
        </p:nvSpPr>
        <p:spPr/>
        <p:txBody>
          <a:bodyPr/>
          <a:lstStyle/>
          <a:p>
            <a:fld id="{8E54A9CF-6DC6-44F0-8914-7FFE50F970E2}" type="datetime1">
              <a:rPr lang="ru-RU" smtClean="0"/>
              <a:t>22.03.2025</a:t>
            </a:fld>
            <a:endParaRPr lang="ru-RU"/>
          </a:p>
        </p:txBody>
      </p:sp>
      <p:sp>
        <p:nvSpPr>
          <p:cNvPr id="5" name="Нижний колонтитул 4">
            <a:extLst>
              <a:ext uri="{FF2B5EF4-FFF2-40B4-BE49-F238E27FC236}">
                <a16:creationId xmlns:a16="http://schemas.microsoft.com/office/drawing/2014/main" id="{F31D1202-28E2-4F36-A84D-663F9F6A3F9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1FAE7EA-DA5D-4399-AC50-068D52B134B8}"/>
              </a:ext>
            </a:extLst>
          </p:cNvPr>
          <p:cNvSpPr>
            <a:spLocks noGrp="1"/>
          </p:cNvSpPr>
          <p:nvPr>
            <p:ph type="sldNum" sz="quarter" idx="12"/>
          </p:nvPr>
        </p:nvSpPr>
        <p:spPr/>
        <p:txBody>
          <a:bodyPr/>
          <a:lstStyle/>
          <a:p>
            <a:fld id="{F6C470C3-C3D5-4269-A7D5-88C2F6DDDEB2}" type="slidenum">
              <a:rPr lang="ru-RU" smtClean="0"/>
              <a:t>‹#›</a:t>
            </a:fld>
            <a:endParaRPr lang="ru-RU"/>
          </a:p>
        </p:txBody>
      </p:sp>
    </p:spTree>
    <p:extLst>
      <p:ext uri="{BB962C8B-B14F-4D97-AF65-F5344CB8AC3E}">
        <p14:creationId xmlns:p14="http://schemas.microsoft.com/office/powerpoint/2010/main" val="83020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97B56E-4F2A-468F-864D-3D2FDE07D36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B31E435-EE0B-43EC-A8C0-2A7BA94B8FE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C08B856-CA4B-4231-9572-800473254FA7}"/>
              </a:ext>
            </a:extLst>
          </p:cNvPr>
          <p:cNvSpPr>
            <a:spLocks noGrp="1"/>
          </p:cNvSpPr>
          <p:nvPr>
            <p:ph type="dt" sz="half" idx="10"/>
          </p:nvPr>
        </p:nvSpPr>
        <p:spPr/>
        <p:txBody>
          <a:bodyPr/>
          <a:lstStyle/>
          <a:p>
            <a:fld id="{C26C56A4-3CEB-455A-BB44-EE31B1643211}" type="datetime1">
              <a:rPr lang="ru-RU" smtClean="0"/>
              <a:t>22.03.2025</a:t>
            </a:fld>
            <a:endParaRPr lang="ru-RU"/>
          </a:p>
        </p:txBody>
      </p:sp>
      <p:sp>
        <p:nvSpPr>
          <p:cNvPr id="5" name="Нижний колонтитул 4">
            <a:extLst>
              <a:ext uri="{FF2B5EF4-FFF2-40B4-BE49-F238E27FC236}">
                <a16:creationId xmlns:a16="http://schemas.microsoft.com/office/drawing/2014/main" id="{D7D550E7-ACAC-470C-8501-69C36808578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90F8EDF-B71D-4868-B507-0C4FED7AAE25}"/>
              </a:ext>
            </a:extLst>
          </p:cNvPr>
          <p:cNvSpPr>
            <a:spLocks noGrp="1"/>
          </p:cNvSpPr>
          <p:nvPr>
            <p:ph type="sldNum" sz="quarter" idx="12"/>
          </p:nvPr>
        </p:nvSpPr>
        <p:spPr/>
        <p:txBody>
          <a:bodyPr/>
          <a:lstStyle/>
          <a:p>
            <a:fld id="{F6C470C3-C3D5-4269-A7D5-88C2F6DDDEB2}" type="slidenum">
              <a:rPr lang="ru-RU" smtClean="0"/>
              <a:t>‹#›</a:t>
            </a:fld>
            <a:endParaRPr lang="ru-RU"/>
          </a:p>
        </p:txBody>
      </p:sp>
    </p:spTree>
    <p:extLst>
      <p:ext uri="{BB962C8B-B14F-4D97-AF65-F5344CB8AC3E}">
        <p14:creationId xmlns:p14="http://schemas.microsoft.com/office/powerpoint/2010/main" val="1930269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DD9625-F710-49D7-844F-D83448F31FC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A407D74-5BD5-4565-A451-E04DBC09D8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996D5953-7F0F-414D-BA5C-0C1C8C7E990E}"/>
              </a:ext>
            </a:extLst>
          </p:cNvPr>
          <p:cNvSpPr>
            <a:spLocks noGrp="1"/>
          </p:cNvSpPr>
          <p:nvPr>
            <p:ph type="dt" sz="half" idx="10"/>
          </p:nvPr>
        </p:nvSpPr>
        <p:spPr/>
        <p:txBody>
          <a:bodyPr/>
          <a:lstStyle/>
          <a:p>
            <a:fld id="{3078AC3C-1846-44F8-8B56-2DCF5DCA3C28}" type="datetime1">
              <a:rPr lang="ru-RU" smtClean="0"/>
              <a:t>22.03.2025</a:t>
            </a:fld>
            <a:endParaRPr lang="ru-RU"/>
          </a:p>
        </p:txBody>
      </p:sp>
      <p:sp>
        <p:nvSpPr>
          <p:cNvPr id="5" name="Нижний колонтитул 4">
            <a:extLst>
              <a:ext uri="{FF2B5EF4-FFF2-40B4-BE49-F238E27FC236}">
                <a16:creationId xmlns:a16="http://schemas.microsoft.com/office/drawing/2014/main" id="{1350A7FB-4C9E-4D9E-A75D-9671B1AACCF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612AADE-5EC6-4D4A-AA91-965E56FB741B}"/>
              </a:ext>
            </a:extLst>
          </p:cNvPr>
          <p:cNvSpPr>
            <a:spLocks noGrp="1"/>
          </p:cNvSpPr>
          <p:nvPr>
            <p:ph type="sldNum" sz="quarter" idx="12"/>
          </p:nvPr>
        </p:nvSpPr>
        <p:spPr/>
        <p:txBody>
          <a:bodyPr/>
          <a:lstStyle/>
          <a:p>
            <a:fld id="{F6C470C3-C3D5-4269-A7D5-88C2F6DDDEB2}" type="slidenum">
              <a:rPr lang="ru-RU" smtClean="0"/>
              <a:t>‹#›</a:t>
            </a:fld>
            <a:endParaRPr lang="ru-RU"/>
          </a:p>
        </p:txBody>
      </p:sp>
    </p:spTree>
    <p:extLst>
      <p:ext uri="{BB962C8B-B14F-4D97-AF65-F5344CB8AC3E}">
        <p14:creationId xmlns:p14="http://schemas.microsoft.com/office/powerpoint/2010/main" val="1783986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4AE9AE-BBA3-468C-BAA1-3DD260283AF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4D1E5844-16C5-4FBE-9F7F-ACE1265CDDA6}"/>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F8F3FD9E-BC16-4039-BAB0-0ECC9CF6F7B8}"/>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20EDEB9-BBDB-456D-B84F-7F51A8665D77}"/>
              </a:ext>
            </a:extLst>
          </p:cNvPr>
          <p:cNvSpPr>
            <a:spLocks noGrp="1"/>
          </p:cNvSpPr>
          <p:nvPr>
            <p:ph type="dt" sz="half" idx="10"/>
          </p:nvPr>
        </p:nvSpPr>
        <p:spPr/>
        <p:txBody>
          <a:bodyPr/>
          <a:lstStyle/>
          <a:p>
            <a:fld id="{08428F38-F7C6-4326-8A8D-10DE2F8EFADB}" type="datetime1">
              <a:rPr lang="ru-RU" smtClean="0"/>
              <a:t>22.03.2025</a:t>
            </a:fld>
            <a:endParaRPr lang="ru-RU"/>
          </a:p>
        </p:txBody>
      </p:sp>
      <p:sp>
        <p:nvSpPr>
          <p:cNvPr id="6" name="Нижний колонтитул 5">
            <a:extLst>
              <a:ext uri="{FF2B5EF4-FFF2-40B4-BE49-F238E27FC236}">
                <a16:creationId xmlns:a16="http://schemas.microsoft.com/office/drawing/2014/main" id="{C4945AA8-A0A8-4E12-90C3-865E0B015AA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10D2209-EB06-4159-A8F0-1BF1D54F9F10}"/>
              </a:ext>
            </a:extLst>
          </p:cNvPr>
          <p:cNvSpPr>
            <a:spLocks noGrp="1"/>
          </p:cNvSpPr>
          <p:nvPr>
            <p:ph type="sldNum" sz="quarter" idx="12"/>
          </p:nvPr>
        </p:nvSpPr>
        <p:spPr/>
        <p:txBody>
          <a:bodyPr/>
          <a:lstStyle/>
          <a:p>
            <a:fld id="{F6C470C3-C3D5-4269-A7D5-88C2F6DDDEB2}" type="slidenum">
              <a:rPr lang="ru-RU" smtClean="0"/>
              <a:t>‹#›</a:t>
            </a:fld>
            <a:endParaRPr lang="ru-RU"/>
          </a:p>
        </p:txBody>
      </p:sp>
    </p:spTree>
    <p:extLst>
      <p:ext uri="{BB962C8B-B14F-4D97-AF65-F5344CB8AC3E}">
        <p14:creationId xmlns:p14="http://schemas.microsoft.com/office/powerpoint/2010/main" val="69242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6D6C6A-8E3C-4F35-88AE-0A6721DBE4A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4860FA7-45B9-4674-888F-20308E832A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C03FB993-1DE2-4CDA-BE4D-DB7CA890F0C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D1B30712-3AE0-424F-82AB-1ABAFBC36E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4717753-98E3-424B-84D6-822664F89C2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5FA46659-8B43-4C98-BD45-3F99FDA5FF5F}"/>
              </a:ext>
            </a:extLst>
          </p:cNvPr>
          <p:cNvSpPr>
            <a:spLocks noGrp="1"/>
          </p:cNvSpPr>
          <p:nvPr>
            <p:ph type="dt" sz="half" idx="10"/>
          </p:nvPr>
        </p:nvSpPr>
        <p:spPr/>
        <p:txBody>
          <a:bodyPr/>
          <a:lstStyle/>
          <a:p>
            <a:fld id="{0A794396-ED2B-454C-B23C-CBA1B27110FC}" type="datetime1">
              <a:rPr lang="ru-RU" smtClean="0"/>
              <a:t>22.03.2025</a:t>
            </a:fld>
            <a:endParaRPr lang="ru-RU"/>
          </a:p>
        </p:txBody>
      </p:sp>
      <p:sp>
        <p:nvSpPr>
          <p:cNvPr id="8" name="Нижний колонтитул 7">
            <a:extLst>
              <a:ext uri="{FF2B5EF4-FFF2-40B4-BE49-F238E27FC236}">
                <a16:creationId xmlns:a16="http://schemas.microsoft.com/office/drawing/2014/main" id="{E5F7D504-8A36-465F-A0D4-D0411A9FA2C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42065555-0276-4CC5-B0B3-AC9732B1CB25}"/>
              </a:ext>
            </a:extLst>
          </p:cNvPr>
          <p:cNvSpPr>
            <a:spLocks noGrp="1"/>
          </p:cNvSpPr>
          <p:nvPr>
            <p:ph type="sldNum" sz="quarter" idx="12"/>
          </p:nvPr>
        </p:nvSpPr>
        <p:spPr/>
        <p:txBody>
          <a:bodyPr/>
          <a:lstStyle/>
          <a:p>
            <a:fld id="{F6C470C3-C3D5-4269-A7D5-88C2F6DDDEB2}" type="slidenum">
              <a:rPr lang="ru-RU" smtClean="0"/>
              <a:t>‹#›</a:t>
            </a:fld>
            <a:endParaRPr lang="ru-RU"/>
          </a:p>
        </p:txBody>
      </p:sp>
    </p:spTree>
    <p:extLst>
      <p:ext uri="{BB962C8B-B14F-4D97-AF65-F5344CB8AC3E}">
        <p14:creationId xmlns:p14="http://schemas.microsoft.com/office/powerpoint/2010/main" val="83250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85E38A-F9A8-4AE1-BEB9-EC7F42E3AF90}"/>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CE0E83A4-46B5-4C6B-A292-58FBD19AB6C5}"/>
              </a:ext>
            </a:extLst>
          </p:cNvPr>
          <p:cNvSpPr>
            <a:spLocks noGrp="1"/>
          </p:cNvSpPr>
          <p:nvPr>
            <p:ph type="dt" sz="half" idx="10"/>
          </p:nvPr>
        </p:nvSpPr>
        <p:spPr/>
        <p:txBody>
          <a:bodyPr/>
          <a:lstStyle/>
          <a:p>
            <a:fld id="{BA866FAB-EE84-4FC2-AE6F-734E98ED6D11}" type="datetime1">
              <a:rPr lang="ru-RU" smtClean="0"/>
              <a:t>22.03.2025</a:t>
            </a:fld>
            <a:endParaRPr lang="ru-RU"/>
          </a:p>
        </p:txBody>
      </p:sp>
      <p:sp>
        <p:nvSpPr>
          <p:cNvPr id="4" name="Нижний колонтитул 3">
            <a:extLst>
              <a:ext uri="{FF2B5EF4-FFF2-40B4-BE49-F238E27FC236}">
                <a16:creationId xmlns:a16="http://schemas.microsoft.com/office/drawing/2014/main" id="{6A7E7B0C-009D-440E-8EE4-5E7AE432D765}"/>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E32638F0-8085-4A91-82FF-AC9F4057FBAA}"/>
              </a:ext>
            </a:extLst>
          </p:cNvPr>
          <p:cNvSpPr>
            <a:spLocks noGrp="1"/>
          </p:cNvSpPr>
          <p:nvPr>
            <p:ph type="sldNum" sz="quarter" idx="12"/>
          </p:nvPr>
        </p:nvSpPr>
        <p:spPr/>
        <p:txBody>
          <a:bodyPr/>
          <a:lstStyle/>
          <a:p>
            <a:fld id="{F6C470C3-C3D5-4269-A7D5-88C2F6DDDEB2}" type="slidenum">
              <a:rPr lang="ru-RU" smtClean="0"/>
              <a:t>‹#›</a:t>
            </a:fld>
            <a:endParaRPr lang="ru-RU"/>
          </a:p>
        </p:txBody>
      </p:sp>
    </p:spTree>
    <p:extLst>
      <p:ext uri="{BB962C8B-B14F-4D97-AF65-F5344CB8AC3E}">
        <p14:creationId xmlns:p14="http://schemas.microsoft.com/office/powerpoint/2010/main" val="3320424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5C14D74B-C65F-4998-9A40-69D060AE68C0}"/>
              </a:ext>
            </a:extLst>
          </p:cNvPr>
          <p:cNvSpPr>
            <a:spLocks noGrp="1"/>
          </p:cNvSpPr>
          <p:nvPr>
            <p:ph type="dt" sz="half" idx="10"/>
          </p:nvPr>
        </p:nvSpPr>
        <p:spPr/>
        <p:txBody>
          <a:bodyPr/>
          <a:lstStyle/>
          <a:p>
            <a:fld id="{1225B162-ADE5-4F1E-BC71-4C44B2E4BCBB}" type="datetime1">
              <a:rPr lang="ru-RU" smtClean="0"/>
              <a:t>22.03.2025</a:t>
            </a:fld>
            <a:endParaRPr lang="ru-RU"/>
          </a:p>
        </p:txBody>
      </p:sp>
      <p:sp>
        <p:nvSpPr>
          <p:cNvPr id="3" name="Нижний колонтитул 2">
            <a:extLst>
              <a:ext uri="{FF2B5EF4-FFF2-40B4-BE49-F238E27FC236}">
                <a16:creationId xmlns:a16="http://schemas.microsoft.com/office/drawing/2014/main" id="{D32B5719-FECA-4377-A05E-069E7C101765}"/>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8B4B4BB-47FA-4E13-869C-B75A00EA1ADB}"/>
              </a:ext>
            </a:extLst>
          </p:cNvPr>
          <p:cNvSpPr>
            <a:spLocks noGrp="1"/>
          </p:cNvSpPr>
          <p:nvPr>
            <p:ph type="sldNum" sz="quarter" idx="12"/>
          </p:nvPr>
        </p:nvSpPr>
        <p:spPr/>
        <p:txBody>
          <a:bodyPr/>
          <a:lstStyle/>
          <a:p>
            <a:fld id="{F6C470C3-C3D5-4269-A7D5-88C2F6DDDEB2}" type="slidenum">
              <a:rPr lang="ru-RU" smtClean="0"/>
              <a:t>‹#›</a:t>
            </a:fld>
            <a:endParaRPr lang="ru-RU"/>
          </a:p>
        </p:txBody>
      </p:sp>
    </p:spTree>
    <p:extLst>
      <p:ext uri="{BB962C8B-B14F-4D97-AF65-F5344CB8AC3E}">
        <p14:creationId xmlns:p14="http://schemas.microsoft.com/office/powerpoint/2010/main" val="132157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82FC26-87DB-4CFA-A526-721EA9A3AE2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F6FF9403-E632-4CCD-84ED-3447DD9DD2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A60F64FD-5C1B-40B7-8E5B-1124B8A81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E958EB6-1556-4A77-8F77-B7B8826290D3}"/>
              </a:ext>
            </a:extLst>
          </p:cNvPr>
          <p:cNvSpPr>
            <a:spLocks noGrp="1"/>
          </p:cNvSpPr>
          <p:nvPr>
            <p:ph type="dt" sz="half" idx="10"/>
          </p:nvPr>
        </p:nvSpPr>
        <p:spPr/>
        <p:txBody>
          <a:bodyPr/>
          <a:lstStyle/>
          <a:p>
            <a:fld id="{31D9587E-7F69-411A-9693-87580EBF1593}" type="datetime1">
              <a:rPr lang="ru-RU" smtClean="0"/>
              <a:t>22.03.2025</a:t>
            </a:fld>
            <a:endParaRPr lang="ru-RU"/>
          </a:p>
        </p:txBody>
      </p:sp>
      <p:sp>
        <p:nvSpPr>
          <p:cNvPr id="6" name="Нижний колонтитул 5">
            <a:extLst>
              <a:ext uri="{FF2B5EF4-FFF2-40B4-BE49-F238E27FC236}">
                <a16:creationId xmlns:a16="http://schemas.microsoft.com/office/drawing/2014/main" id="{BB5370DD-F5AE-4A0B-A3FA-5EA4665AB40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600A432-40B7-42E0-A315-11BBAFB9CCD4}"/>
              </a:ext>
            </a:extLst>
          </p:cNvPr>
          <p:cNvSpPr>
            <a:spLocks noGrp="1"/>
          </p:cNvSpPr>
          <p:nvPr>
            <p:ph type="sldNum" sz="quarter" idx="12"/>
          </p:nvPr>
        </p:nvSpPr>
        <p:spPr/>
        <p:txBody>
          <a:bodyPr/>
          <a:lstStyle/>
          <a:p>
            <a:fld id="{F6C470C3-C3D5-4269-A7D5-88C2F6DDDEB2}" type="slidenum">
              <a:rPr lang="ru-RU" smtClean="0"/>
              <a:t>‹#›</a:t>
            </a:fld>
            <a:endParaRPr lang="ru-RU"/>
          </a:p>
        </p:txBody>
      </p:sp>
    </p:spTree>
    <p:extLst>
      <p:ext uri="{BB962C8B-B14F-4D97-AF65-F5344CB8AC3E}">
        <p14:creationId xmlns:p14="http://schemas.microsoft.com/office/powerpoint/2010/main" val="699875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137274-0290-45D3-8E55-767DED41F8B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FCC2497-D1D3-467F-91E4-D24F65D1F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7EDF781-0190-4925-A193-5D9DA600CE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FCC5D0A-BA23-4127-9594-5628DF47A0F8}"/>
              </a:ext>
            </a:extLst>
          </p:cNvPr>
          <p:cNvSpPr>
            <a:spLocks noGrp="1"/>
          </p:cNvSpPr>
          <p:nvPr>
            <p:ph type="dt" sz="half" idx="10"/>
          </p:nvPr>
        </p:nvSpPr>
        <p:spPr/>
        <p:txBody>
          <a:bodyPr/>
          <a:lstStyle/>
          <a:p>
            <a:fld id="{A13C035B-211B-4666-AF35-2C6881A23F1A}" type="datetime1">
              <a:rPr lang="ru-RU" smtClean="0"/>
              <a:t>22.03.2025</a:t>
            </a:fld>
            <a:endParaRPr lang="ru-RU"/>
          </a:p>
        </p:txBody>
      </p:sp>
      <p:sp>
        <p:nvSpPr>
          <p:cNvPr id="6" name="Нижний колонтитул 5">
            <a:extLst>
              <a:ext uri="{FF2B5EF4-FFF2-40B4-BE49-F238E27FC236}">
                <a16:creationId xmlns:a16="http://schemas.microsoft.com/office/drawing/2014/main" id="{EC041DF6-B4AC-40CC-A594-B283543B09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751BB4D-68A2-4F28-BA33-14EB059B621D}"/>
              </a:ext>
            </a:extLst>
          </p:cNvPr>
          <p:cNvSpPr>
            <a:spLocks noGrp="1"/>
          </p:cNvSpPr>
          <p:nvPr>
            <p:ph type="sldNum" sz="quarter" idx="12"/>
          </p:nvPr>
        </p:nvSpPr>
        <p:spPr/>
        <p:txBody>
          <a:bodyPr/>
          <a:lstStyle/>
          <a:p>
            <a:fld id="{F6C470C3-C3D5-4269-A7D5-88C2F6DDDEB2}" type="slidenum">
              <a:rPr lang="ru-RU" smtClean="0"/>
              <a:t>‹#›</a:t>
            </a:fld>
            <a:endParaRPr lang="ru-RU"/>
          </a:p>
        </p:txBody>
      </p:sp>
    </p:spTree>
    <p:extLst>
      <p:ext uri="{BB962C8B-B14F-4D97-AF65-F5344CB8AC3E}">
        <p14:creationId xmlns:p14="http://schemas.microsoft.com/office/powerpoint/2010/main" val="3628521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039CE1-713B-4B1C-9AB7-D78AB4CF4C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595B6B6-6788-4410-BC7E-59EA7830C4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A58C764-7DDA-4B50-B299-6907EA72F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9D844-C0FD-48C9-985E-455AEA4C2CDF}" type="datetime1">
              <a:rPr lang="ru-RU" smtClean="0"/>
              <a:t>22.03.2025</a:t>
            </a:fld>
            <a:endParaRPr lang="ru-RU"/>
          </a:p>
        </p:txBody>
      </p:sp>
      <p:sp>
        <p:nvSpPr>
          <p:cNvPr id="5" name="Нижний колонтитул 4">
            <a:extLst>
              <a:ext uri="{FF2B5EF4-FFF2-40B4-BE49-F238E27FC236}">
                <a16:creationId xmlns:a16="http://schemas.microsoft.com/office/drawing/2014/main" id="{B8B8F5F4-AFDB-494C-B41D-F2678D1596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E0DBF78D-861E-4209-B126-F0321564B5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C470C3-C3D5-4269-A7D5-88C2F6DDDEB2}" type="slidenum">
              <a:rPr lang="ru-RU" smtClean="0"/>
              <a:t>‹#›</a:t>
            </a:fld>
            <a:endParaRPr lang="ru-RU"/>
          </a:p>
        </p:txBody>
      </p:sp>
    </p:spTree>
    <p:extLst>
      <p:ext uri="{BB962C8B-B14F-4D97-AF65-F5344CB8AC3E}">
        <p14:creationId xmlns:p14="http://schemas.microsoft.com/office/powerpoint/2010/main" val="983211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oleObject" Target="../embeddings/oleObject61.bin"/><Relationship Id="rId18" Type="http://schemas.openxmlformats.org/officeDocument/2006/relationships/image" Target="../media/image67.wmf"/><Relationship Id="rId3" Type="http://schemas.openxmlformats.org/officeDocument/2006/relationships/image" Target="../media/image60.wmf"/><Relationship Id="rId21" Type="http://schemas.openxmlformats.org/officeDocument/2006/relationships/image" Target="../media/image69.png"/><Relationship Id="rId7" Type="http://schemas.openxmlformats.org/officeDocument/2006/relationships/image" Target="../media/image62.wmf"/><Relationship Id="rId12" Type="http://schemas.openxmlformats.org/officeDocument/2006/relationships/oleObject" Target="../embeddings/oleObject60.bin"/><Relationship Id="rId17" Type="http://schemas.openxmlformats.org/officeDocument/2006/relationships/oleObject" Target="../embeddings/oleObject63.bin"/><Relationship Id="rId2" Type="http://schemas.openxmlformats.org/officeDocument/2006/relationships/oleObject" Target="../embeddings/oleObject55.bin"/><Relationship Id="rId16" Type="http://schemas.openxmlformats.org/officeDocument/2006/relationships/image" Target="../media/image66.wmf"/><Relationship Id="rId20" Type="http://schemas.openxmlformats.org/officeDocument/2006/relationships/image" Target="../media/image68.emf"/><Relationship Id="rId1" Type="http://schemas.openxmlformats.org/officeDocument/2006/relationships/slideLayout" Target="../slideLayouts/slideLayout2.xml"/><Relationship Id="rId6" Type="http://schemas.openxmlformats.org/officeDocument/2006/relationships/oleObject" Target="../embeddings/oleObject57.bin"/><Relationship Id="rId11" Type="http://schemas.openxmlformats.org/officeDocument/2006/relationships/image" Target="../media/image64.wmf"/><Relationship Id="rId5" Type="http://schemas.openxmlformats.org/officeDocument/2006/relationships/image" Target="../media/image61.wmf"/><Relationship Id="rId15" Type="http://schemas.openxmlformats.org/officeDocument/2006/relationships/oleObject" Target="../embeddings/oleObject62.bin"/><Relationship Id="rId10" Type="http://schemas.openxmlformats.org/officeDocument/2006/relationships/oleObject" Target="../embeddings/oleObject59.bin"/><Relationship Id="rId19" Type="http://schemas.openxmlformats.org/officeDocument/2006/relationships/package" Target="../embeddings/Microsoft_Word_Document.docx"/><Relationship Id="rId4" Type="http://schemas.openxmlformats.org/officeDocument/2006/relationships/oleObject" Target="../embeddings/oleObject56.bin"/><Relationship Id="rId9" Type="http://schemas.openxmlformats.org/officeDocument/2006/relationships/image" Target="../media/image63.wmf"/><Relationship Id="rId14" Type="http://schemas.openxmlformats.org/officeDocument/2006/relationships/image" Target="../media/image65.wmf"/><Relationship Id="rId22"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70.wmf"/><Relationship Id="rId7" Type="http://schemas.openxmlformats.org/officeDocument/2006/relationships/image" Target="../media/image72.wmf"/><Relationship Id="rId2" Type="http://schemas.openxmlformats.org/officeDocument/2006/relationships/oleObject" Target="../embeddings/oleObject64.bin"/><Relationship Id="rId1" Type="http://schemas.openxmlformats.org/officeDocument/2006/relationships/slideLayout" Target="../slideLayouts/slideLayout2.xml"/><Relationship Id="rId6" Type="http://schemas.openxmlformats.org/officeDocument/2006/relationships/oleObject" Target="../embeddings/oleObject66.bin"/><Relationship Id="rId5" Type="http://schemas.openxmlformats.org/officeDocument/2006/relationships/image" Target="../media/image71.wmf"/><Relationship Id="rId4" Type="http://schemas.openxmlformats.org/officeDocument/2006/relationships/oleObject" Target="../embeddings/oleObject65.bin"/></Relationships>
</file>

<file path=ppt/slides/_rels/slide12.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jp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3" Type="http://schemas.openxmlformats.org/officeDocument/2006/relationships/image" Target="../media/image9.wmf"/><Relationship Id="rId18" Type="http://schemas.openxmlformats.org/officeDocument/2006/relationships/oleObject" Target="../embeddings/oleObject11.bin"/><Relationship Id="rId26" Type="http://schemas.openxmlformats.org/officeDocument/2006/relationships/oleObject" Target="../embeddings/oleObject15.bin"/><Relationship Id="rId39" Type="http://schemas.openxmlformats.org/officeDocument/2006/relationships/image" Target="../media/image22.wmf"/><Relationship Id="rId21" Type="http://schemas.openxmlformats.org/officeDocument/2006/relationships/image" Target="../media/image13.wmf"/><Relationship Id="rId34" Type="http://schemas.openxmlformats.org/officeDocument/2006/relationships/oleObject" Target="../embeddings/oleObject19.bin"/><Relationship Id="rId7" Type="http://schemas.openxmlformats.org/officeDocument/2006/relationships/image" Target="../media/image6.wmf"/><Relationship Id="rId12" Type="http://schemas.openxmlformats.org/officeDocument/2006/relationships/oleObject" Target="../embeddings/oleObject8.bin"/><Relationship Id="rId17" Type="http://schemas.openxmlformats.org/officeDocument/2006/relationships/image" Target="../media/image11.wmf"/><Relationship Id="rId25" Type="http://schemas.openxmlformats.org/officeDocument/2006/relationships/image" Target="../media/image15.wmf"/><Relationship Id="rId33" Type="http://schemas.openxmlformats.org/officeDocument/2006/relationships/image" Target="../media/image19.wmf"/><Relationship Id="rId38" Type="http://schemas.openxmlformats.org/officeDocument/2006/relationships/oleObject" Target="../embeddings/oleObject21.bin"/><Relationship Id="rId2" Type="http://schemas.openxmlformats.org/officeDocument/2006/relationships/oleObject" Target="../embeddings/oleObject3.bin"/><Relationship Id="rId16" Type="http://schemas.openxmlformats.org/officeDocument/2006/relationships/oleObject" Target="../embeddings/oleObject10.bin"/><Relationship Id="rId20" Type="http://schemas.openxmlformats.org/officeDocument/2006/relationships/oleObject" Target="../embeddings/oleObject12.bin"/><Relationship Id="rId29" Type="http://schemas.openxmlformats.org/officeDocument/2006/relationships/image" Target="../media/image17.wmf"/><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8.wmf"/><Relationship Id="rId24" Type="http://schemas.openxmlformats.org/officeDocument/2006/relationships/oleObject" Target="../embeddings/oleObject14.bin"/><Relationship Id="rId32" Type="http://schemas.openxmlformats.org/officeDocument/2006/relationships/oleObject" Target="../embeddings/oleObject18.bin"/><Relationship Id="rId37" Type="http://schemas.openxmlformats.org/officeDocument/2006/relationships/image" Target="../media/image21.wmf"/><Relationship Id="rId5" Type="http://schemas.openxmlformats.org/officeDocument/2006/relationships/image" Target="../media/image5.wmf"/><Relationship Id="rId15" Type="http://schemas.openxmlformats.org/officeDocument/2006/relationships/image" Target="../media/image10.wmf"/><Relationship Id="rId23" Type="http://schemas.openxmlformats.org/officeDocument/2006/relationships/image" Target="../media/image14.wmf"/><Relationship Id="rId28" Type="http://schemas.openxmlformats.org/officeDocument/2006/relationships/oleObject" Target="../embeddings/oleObject16.bin"/><Relationship Id="rId36" Type="http://schemas.openxmlformats.org/officeDocument/2006/relationships/oleObject" Target="../embeddings/oleObject20.bin"/><Relationship Id="rId10" Type="http://schemas.openxmlformats.org/officeDocument/2006/relationships/oleObject" Target="../embeddings/oleObject7.bin"/><Relationship Id="rId19" Type="http://schemas.openxmlformats.org/officeDocument/2006/relationships/image" Target="../media/image12.wmf"/><Relationship Id="rId31" Type="http://schemas.openxmlformats.org/officeDocument/2006/relationships/image" Target="../media/image18.wmf"/><Relationship Id="rId4" Type="http://schemas.openxmlformats.org/officeDocument/2006/relationships/oleObject" Target="../embeddings/oleObject4.bin"/><Relationship Id="rId9" Type="http://schemas.openxmlformats.org/officeDocument/2006/relationships/image" Target="../media/image7.wmf"/><Relationship Id="rId14" Type="http://schemas.openxmlformats.org/officeDocument/2006/relationships/oleObject" Target="../embeddings/oleObject9.bin"/><Relationship Id="rId22" Type="http://schemas.openxmlformats.org/officeDocument/2006/relationships/oleObject" Target="../embeddings/oleObject13.bin"/><Relationship Id="rId27" Type="http://schemas.openxmlformats.org/officeDocument/2006/relationships/image" Target="../media/image16.wmf"/><Relationship Id="rId30" Type="http://schemas.openxmlformats.org/officeDocument/2006/relationships/oleObject" Target="../embeddings/oleObject17.bin"/><Relationship Id="rId35" Type="http://schemas.openxmlformats.org/officeDocument/2006/relationships/image" Target="../media/image20.wmf"/><Relationship Id="rId8" Type="http://schemas.openxmlformats.org/officeDocument/2006/relationships/oleObject" Target="../embeddings/oleObject6.bin"/><Relationship Id="rId3" Type="http://schemas.openxmlformats.org/officeDocument/2006/relationships/image" Target="../media/image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24.wmf"/></Relationships>
</file>

<file path=ppt/slides/_rels/slide6.xml.rels><?xml version="1.0" encoding="UTF-8" standalone="yes"?>
<Relationships xmlns="http://schemas.openxmlformats.org/package/2006/relationships"><Relationship Id="rId13" Type="http://schemas.openxmlformats.org/officeDocument/2006/relationships/image" Target="../media/image31.wmf"/><Relationship Id="rId18" Type="http://schemas.openxmlformats.org/officeDocument/2006/relationships/oleObject" Target="../embeddings/oleObject32.bin"/><Relationship Id="rId26" Type="http://schemas.openxmlformats.org/officeDocument/2006/relationships/oleObject" Target="../embeddings/oleObject36.bin"/><Relationship Id="rId3" Type="http://schemas.openxmlformats.org/officeDocument/2006/relationships/image" Target="../media/image26.wmf"/><Relationship Id="rId21" Type="http://schemas.openxmlformats.org/officeDocument/2006/relationships/image" Target="../media/image35.wmf"/><Relationship Id="rId34" Type="http://schemas.openxmlformats.org/officeDocument/2006/relationships/oleObject" Target="../embeddings/oleObject40.bin"/><Relationship Id="rId7" Type="http://schemas.openxmlformats.org/officeDocument/2006/relationships/image" Target="../media/image28.wmf"/><Relationship Id="rId12" Type="http://schemas.openxmlformats.org/officeDocument/2006/relationships/oleObject" Target="../embeddings/oleObject29.bin"/><Relationship Id="rId17" Type="http://schemas.openxmlformats.org/officeDocument/2006/relationships/image" Target="../media/image33.wmf"/><Relationship Id="rId25" Type="http://schemas.openxmlformats.org/officeDocument/2006/relationships/image" Target="../media/image37.wmf"/><Relationship Id="rId33" Type="http://schemas.openxmlformats.org/officeDocument/2006/relationships/image" Target="../media/image41.wmf"/><Relationship Id="rId2" Type="http://schemas.openxmlformats.org/officeDocument/2006/relationships/oleObject" Target="../embeddings/oleObject24.bin"/><Relationship Id="rId16" Type="http://schemas.openxmlformats.org/officeDocument/2006/relationships/oleObject" Target="../embeddings/oleObject31.bin"/><Relationship Id="rId20" Type="http://schemas.openxmlformats.org/officeDocument/2006/relationships/oleObject" Target="../embeddings/oleObject33.bin"/><Relationship Id="rId29" Type="http://schemas.openxmlformats.org/officeDocument/2006/relationships/image" Target="../media/image39.wmf"/><Relationship Id="rId1" Type="http://schemas.openxmlformats.org/officeDocument/2006/relationships/slideLayout" Target="../slideLayouts/slideLayout2.xml"/><Relationship Id="rId6" Type="http://schemas.openxmlformats.org/officeDocument/2006/relationships/oleObject" Target="../embeddings/oleObject26.bin"/><Relationship Id="rId11" Type="http://schemas.openxmlformats.org/officeDocument/2006/relationships/image" Target="../media/image30.wmf"/><Relationship Id="rId24" Type="http://schemas.openxmlformats.org/officeDocument/2006/relationships/oleObject" Target="../embeddings/oleObject35.bin"/><Relationship Id="rId32" Type="http://schemas.openxmlformats.org/officeDocument/2006/relationships/oleObject" Target="../embeddings/oleObject39.bin"/><Relationship Id="rId5" Type="http://schemas.openxmlformats.org/officeDocument/2006/relationships/image" Target="../media/image27.wmf"/><Relationship Id="rId15" Type="http://schemas.openxmlformats.org/officeDocument/2006/relationships/image" Target="../media/image32.wmf"/><Relationship Id="rId23" Type="http://schemas.openxmlformats.org/officeDocument/2006/relationships/image" Target="../media/image36.wmf"/><Relationship Id="rId28" Type="http://schemas.openxmlformats.org/officeDocument/2006/relationships/oleObject" Target="../embeddings/oleObject37.bin"/><Relationship Id="rId10" Type="http://schemas.openxmlformats.org/officeDocument/2006/relationships/oleObject" Target="../embeddings/oleObject28.bin"/><Relationship Id="rId19" Type="http://schemas.openxmlformats.org/officeDocument/2006/relationships/image" Target="../media/image34.wmf"/><Relationship Id="rId31" Type="http://schemas.openxmlformats.org/officeDocument/2006/relationships/image" Target="../media/image40.wmf"/><Relationship Id="rId4" Type="http://schemas.openxmlformats.org/officeDocument/2006/relationships/oleObject" Target="../embeddings/oleObject25.bin"/><Relationship Id="rId9" Type="http://schemas.openxmlformats.org/officeDocument/2006/relationships/image" Target="../media/image29.wmf"/><Relationship Id="rId14" Type="http://schemas.openxmlformats.org/officeDocument/2006/relationships/oleObject" Target="../embeddings/oleObject30.bin"/><Relationship Id="rId22" Type="http://schemas.openxmlformats.org/officeDocument/2006/relationships/oleObject" Target="../embeddings/oleObject34.bin"/><Relationship Id="rId27" Type="http://schemas.openxmlformats.org/officeDocument/2006/relationships/image" Target="../media/image38.wmf"/><Relationship Id="rId30" Type="http://schemas.openxmlformats.org/officeDocument/2006/relationships/oleObject" Target="../embeddings/oleObject38.bin"/><Relationship Id="rId35" Type="http://schemas.openxmlformats.org/officeDocument/2006/relationships/image" Target="../media/image42.wmf"/><Relationship Id="rId8"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image" Target="../media/image43.wmf"/><Relationship Id="rId7" Type="http://schemas.openxmlformats.org/officeDocument/2006/relationships/oleObject" Target="../embeddings/oleObject43.bin"/><Relationship Id="rId2"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wmf"/><Relationship Id="rId10" Type="http://schemas.openxmlformats.org/officeDocument/2006/relationships/image" Target="../media/image46.wmf"/><Relationship Id="rId4" Type="http://schemas.openxmlformats.org/officeDocument/2006/relationships/oleObject" Target="../embeddings/oleObject42.bin"/><Relationship Id="rId9" Type="http://schemas.openxmlformats.org/officeDocument/2006/relationships/oleObject" Target="../embeddings/oleObject44.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8.bin"/><Relationship Id="rId13" Type="http://schemas.microsoft.com/office/2007/relationships/hdphoto" Target="../media/hdphoto1.wdp"/><Relationship Id="rId3" Type="http://schemas.openxmlformats.org/officeDocument/2006/relationships/image" Target="../media/image47.wmf"/><Relationship Id="rId7" Type="http://schemas.openxmlformats.org/officeDocument/2006/relationships/image" Target="../media/image49.wmf"/><Relationship Id="rId12" Type="http://schemas.openxmlformats.org/officeDocument/2006/relationships/image" Target="../media/image52.png"/><Relationship Id="rId2" Type="http://schemas.openxmlformats.org/officeDocument/2006/relationships/oleObject" Target="../embeddings/oleObject45.bin"/><Relationship Id="rId1" Type="http://schemas.openxmlformats.org/officeDocument/2006/relationships/slideLayout" Target="../slideLayouts/slideLayout2.xml"/><Relationship Id="rId6" Type="http://schemas.openxmlformats.org/officeDocument/2006/relationships/oleObject" Target="../embeddings/oleObject47.bin"/><Relationship Id="rId11" Type="http://schemas.openxmlformats.org/officeDocument/2006/relationships/image" Target="../media/image51.wmf"/><Relationship Id="rId5" Type="http://schemas.openxmlformats.org/officeDocument/2006/relationships/image" Target="../media/image48.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50.wmf"/><Relationship Id="rId14" Type="http://schemas.openxmlformats.org/officeDocument/2006/relationships/image" Target="../media/image53.e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53.bin"/><Relationship Id="rId13" Type="http://schemas.microsoft.com/office/2007/relationships/hdphoto" Target="../media/hdphoto2.wdp"/><Relationship Id="rId3" Type="http://schemas.openxmlformats.org/officeDocument/2006/relationships/image" Target="../media/image54.wmf"/><Relationship Id="rId7" Type="http://schemas.openxmlformats.org/officeDocument/2006/relationships/image" Target="../media/image56.wmf"/><Relationship Id="rId12" Type="http://schemas.openxmlformats.org/officeDocument/2006/relationships/image" Target="../media/image59.png"/><Relationship Id="rId2" Type="http://schemas.openxmlformats.org/officeDocument/2006/relationships/oleObject" Target="../embeddings/oleObject50.bin"/><Relationship Id="rId1" Type="http://schemas.openxmlformats.org/officeDocument/2006/relationships/slideLayout" Target="../slideLayouts/slideLayout2.xml"/><Relationship Id="rId6" Type="http://schemas.openxmlformats.org/officeDocument/2006/relationships/oleObject" Target="../embeddings/oleObject52.bin"/><Relationship Id="rId11" Type="http://schemas.openxmlformats.org/officeDocument/2006/relationships/image" Target="../media/image58.wmf"/><Relationship Id="rId5" Type="http://schemas.openxmlformats.org/officeDocument/2006/relationships/image" Target="../media/image55.wmf"/><Relationship Id="rId10" Type="http://schemas.openxmlformats.org/officeDocument/2006/relationships/oleObject" Target="../embeddings/oleObject54.bin"/><Relationship Id="rId4" Type="http://schemas.openxmlformats.org/officeDocument/2006/relationships/oleObject" Target="../embeddings/oleObject51.bin"/><Relationship Id="rId9" Type="http://schemas.openxmlformats.org/officeDocument/2006/relationships/image" Target="../media/image5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a:extLst>
              <a:ext uri="{FF2B5EF4-FFF2-40B4-BE49-F238E27FC236}">
                <a16:creationId xmlns:a16="http://schemas.microsoft.com/office/drawing/2014/main" id="{AD8C37AC-53A7-4C7B-B8B4-306831899752}"/>
              </a:ext>
            </a:extLst>
          </p:cNvPr>
          <p:cNvSpPr>
            <a:spLocks noGrp="1"/>
          </p:cNvSpPr>
          <p:nvPr>
            <p:ph type="subTitle" idx="1"/>
          </p:nvPr>
        </p:nvSpPr>
        <p:spPr>
          <a:xfrm>
            <a:off x="472436" y="182196"/>
            <a:ext cx="11247119" cy="3448493"/>
          </a:xfrm>
        </p:spPr>
        <p:txBody>
          <a:bodyPr>
            <a:noAutofit/>
          </a:bodyPr>
          <a:lstStyle/>
          <a:p>
            <a:pPr indent="90170" algn="ctr"/>
            <a:r>
              <a:rPr lang="en-US" sz="4400" b="1" dirty="0">
                <a:solidFill>
                  <a:srgbClr val="000099"/>
                </a:solidFill>
                <a:latin typeface="Arial" panose="020B0604020202020204" pitchFamily="34" charset="0"/>
                <a:ea typeface="Calibri" panose="020F0502020204030204" pitchFamily="34" charset="0"/>
                <a:cs typeface="Times New Roman" panose="02020603050405020304" pitchFamily="18" charset="0"/>
              </a:rPr>
              <a:t>PHYSICS-INFORMED RADIAL BASIS FUNCTION NETWORKS AND KOLMOGOROV-ARNOLD NETWORKS</a:t>
            </a:r>
            <a:r>
              <a:rPr lang="ru-RU" sz="4400" b="1" dirty="0">
                <a:solidFill>
                  <a:srgbClr val="000099"/>
                </a:solidFill>
                <a:effectLst/>
                <a:latin typeface="Arial" panose="020B0604020202020204" pitchFamily="34" charset="0"/>
                <a:ea typeface="Calibri" panose="020F0502020204030204" pitchFamily="34" charset="0"/>
                <a:cs typeface="Times New Roman" panose="02020603050405020304" pitchFamily="18" charset="0"/>
              </a:rPr>
              <a:t> </a:t>
            </a:r>
            <a:endParaRPr lang="en-US" sz="2800" b="1" dirty="0">
              <a:solidFill>
                <a:srgbClr val="000099"/>
              </a:solidFill>
              <a:latin typeface="Arial" panose="020B06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8F7549C-F8B8-42BC-83CB-E54F7D983AFD}"/>
              </a:ext>
            </a:extLst>
          </p:cNvPr>
          <p:cNvSpPr txBox="1"/>
          <p:nvPr/>
        </p:nvSpPr>
        <p:spPr>
          <a:xfrm>
            <a:off x="675032" y="5596901"/>
            <a:ext cx="10841923" cy="1384995"/>
          </a:xfrm>
          <a:prstGeom prst="rect">
            <a:avLst/>
          </a:prstGeom>
          <a:noFill/>
        </p:spPr>
        <p:txBody>
          <a:bodyPr wrap="square" rtlCol="0">
            <a:spAutoFit/>
          </a:bodyPr>
          <a:lstStyle/>
          <a:p>
            <a:pPr algn="ctr"/>
            <a:r>
              <a:rPr lang="ru-RU" sz="2800" b="1" dirty="0">
                <a:solidFill>
                  <a:srgbClr val="00B050"/>
                </a:solidFill>
                <a:latin typeface="Arial" panose="020B0604020202020204" pitchFamily="34" charset="0"/>
                <a:cs typeface="Times New Roman" panose="02020603050405020304" pitchFamily="18" charset="0"/>
              </a:rPr>
              <a:t>Аспирант Д.А. Стенькин</a:t>
            </a:r>
          </a:p>
          <a:p>
            <a:pPr algn="ctr"/>
            <a:r>
              <a:rPr lang="ru-RU" sz="2800" b="1" dirty="0">
                <a:solidFill>
                  <a:srgbClr val="00B050"/>
                </a:solidFill>
                <a:latin typeface="Arial" panose="020B0604020202020204" pitchFamily="34" charset="0"/>
                <a:cs typeface="Times New Roman" panose="02020603050405020304" pitchFamily="18" charset="0"/>
              </a:rPr>
              <a:t>(научный руководитель д.т.н., профессор </a:t>
            </a:r>
            <a:r>
              <a:rPr kumimoji="0" lang="ru-RU" sz="2800" b="1" i="0" u="none" strike="noStrike" kern="1200" cap="none" spc="0" normalizeH="0" baseline="0" noProof="0" dirty="0">
                <a:ln>
                  <a:noFill/>
                </a:ln>
                <a:solidFill>
                  <a:srgbClr val="00B050"/>
                </a:solidFill>
                <a:effectLst/>
                <a:uLnTx/>
                <a:uFillTx/>
                <a:latin typeface="Arial" panose="020B0604020202020204" pitchFamily="34" charset="0"/>
                <a:ea typeface="+mn-ea"/>
                <a:cs typeface="Times New Roman" panose="02020603050405020304" pitchFamily="18" charset="0"/>
              </a:rPr>
              <a:t>В.И. Горбаченко</a:t>
            </a:r>
            <a:r>
              <a:rPr lang="ru-RU" sz="2800" b="1" dirty="0">
                <a:solidFill>
                  <a:srgbClr val="00B050"/>
                </a:solidFill>
                <a:latin typeface="Arial" panose="020B0604020202020204" pitchFamily="34" charset="0"/>
                <a:cs typeface="Times New Roman" panose="02020603050405020304" pitchFamily="18" charset="0"/>
              </a:rPr>
              <a:t>)</a:t>
            </a:r>
          </a:p>
          <a:p>
            <a:endParaRPr lang="ru-RU" sz="2800" b="1" dirty="0">
              <a:latin typeface="Arial" panose="020B0604020202020204" pitchFamily="34" charset="0"/>
              <a:cs typeface="Arial" panose="020B0604020202020204" pitchFamily="34" charset="0"/>
            </a:endParaRPr>
          </a:p>
        </p:txBody>
      </p:sp>
      <p:sp>
        <p:nvSpPr>
          <p:cNvPr id="9" name="Номер слайда 8">
            <a:extLst>
              <a:ext uri="{FF2B5EF4-FFF2-40B4-BE49-F238E27FC236}">
                <a16:creationId xmlns:a16="http://schemas.microsoft.com/office/drawing/2014/main" id="{E532AF75-4396-4167-ADEC-C08E19C2171C}"/>
              </a:ext>
            </a:extLst>
          </p:cNvPr>
          <p:cNvSpPr>
            <a:spLocks noGrp="1"/>
          </p:cNvSpPr>
          <p:nvPr>
            <p:ph type="sldNum" sz="quarter" idx="12"/>
          </p:nvPr>
        </p:nvSpPr>
        <p:spPr/>
        <p:txBody>
          <a:bodyPr/>
          <a:lstStyle/>
          <a:p>
            <a:fld id="{F6C470C3-C3D5-4269-A7D5-88C2F6DDDEB2}" type="slidenum">
              <a:rPr lang="ru-RU" smtClean="0"/>
              <a:t>1</a:t>
            </a:fld>
            <a:endParaRPr lang="ru-RU"/>
          </a:p>
        </p:txBody>
      </p:sp>
      <p:sp>
        <p:nvSpPr>
          <p:cNvPr id="7" name="Подзаголовок 2">
            <a:extLst>
              <a:ext uri="{FF2B5EF4-FFF2-40B4-BE49-F238E27FC236}">
                <a16:creationId xmlns:a16="http://schemas.microsoft.com/office/drawing/2014/main" id="{88C5576D-775A-48FB-9E2C-D5E8A0CC303F}"/>
              </a:ext>
            </a:extLst>
          </p:cNvPr>
          <p:cNvSpPr txBox="1">
            <a:spLocks/>
          </p:cNvSpPr>
          <p:nvPr/>
        </p:nvSpPr>
        <p:spPr>
          <a:xfrm>
            <a:off x="533807" y="541972"/>
            <a:ext cx="11247119" cy="98493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90170"/>
            <a:endParaRPr lang="en-US" sz="2800" b="1" dirty="0">
              <a:solidFill>
                <a:srgbClr val="000099"/>
              </a:solidFill>
              <a:latin typeface="Arial" panose="020B0604020202020204" pitchFamily="34" charset="0"/>
              <a:cs typeface="Times New Roman" panose="02020603050405020304" pitchFamily="18" charset="0"/>
            </a:endParaRPr>
          </a:p>
        </p:txBody>
      </p:sp>
      <p:pic>
        <p:nvPicPr>
          <p:cNvPr id="12292" name="Picture 4" descr="Picture background">
            <a:extLst>
              <a:ext uri="{FF2B5EF4-FFF2-40B4-BE49-F238E27FC236}">
                <a16:creationId xmlns:a16="http://schemas.microsoft.com/office/drawing/2014/main" id="{8C6FED6A-D631-C533-5B1B-C4DD8BCF44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493" y="2690386"/>
            <a:ext cx="952500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434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9A8B7D-9D7B-4CA4-8124-C8BBEE4A2D9A}"/>
              </a:ext>
            </a:extLst>
          </p:cNvPr>
          <p:cNvSpPr>
            <a:spLocks noGrp="1"/>
          </p:cNvSpPr>
          <p:nvPr>
            <p:ph type="title"/>
          </p:nvPr>
        </p:nvSpPr>
        <p:spPr>
          <a:xfrm>
            <a:off x="838200" y="232122"/>
            <a:ext cx="10515600" cy="389068"/>
          </a:xfrm>
          <a:solidFill>
            <a:srgbClr val="0000CC"/>
          </a:solidFill>
        </p:spPr>
        <p:style>
          <a:lnRef idx="0">
            <a:schemeClr val="accent6"/>
          </a:lnRef>
          <a:fillRef idx="3">
            <a:schemeClr val="accent6"/>
          </a:fillRef>
          <a:effectRef idx="3">
            <a:schemeClr val="accent6"/>
          </a:effectRef>
          <a:fontRef idx="minor">
            <a:schemeClr val="lt1"/>
          </a:fontRef>
        </p:style>
        <p:txBody>
          <a:bodyPr>
            <a:normAutofit/>
          </a:bodyPr>
          <a:lstStyle/>
          <a:p>
            <a:r>
              <a:rPr lang="en-US" sz="1600" b="1" dirty="0">
                <a:latin typeface="Arial Black" panose="020B0A04020102020204" pitchFamily="34" charset="0"/>
                <a:cs typeface="Arial" panose="020B0604020202020204" pitchFamily="34" charset="0"/>
              </a:rPr>
              <a:t>SOLUTION OF INVERSE PROBLEMS FOR PIECEWISE HOMOGENEOUS MEDIA</a:t>
            </a:r>
            <a:endParaRPr lang="ru-RU" sz="1600" b="1" dirty="0">
              <a:latin typeface="Arial Black" panose="020B0A04020102020204" pitchFamily="34" charset="0"/>
              <a:cs typeface="Arial" panose="020B0604020202020204" pitchFamily="34" charset="0"/>
            </a:endParaRPr>
          </a:p>
        </p:txBody>
      </p:sp>
      <p:sp>
        <p:nvSpPr>
          <p:cNvPr id="4" name="Номер слайда 3">
            <a:extLst>
              <a:ext uri="{FF2B5EF4-FFF2-40B4-BE49-F238E27FC236}">
                <a16:creationId xmlns:a16="http://schemas.microsoft.com/office/drawing/2014/main" id="{A42F5AEF-E5D2-41B9-A687-E1AD313CD462}"/>
              </a:ext>
            </a:extLst>
          </p:cNvPr>
          <p:cNvSpPr>
            <a:spLocks noGrp="1"/>
          </p:cNvSpPr>
          <p:nvPr>
            <p:ph type="sldNum" sz="quarter" idx="12"/>
          </p:nvPr>
        </p:nvSpPr>
        <p:spPr>
          <a:xfrm>
            <a:off x="8605843" y="6414475"/>
            <a:ext cx="2743200" cy="365125"/>
          </a:xfrm>
        </p:spPr>
        <p:txBody>
          <a:bodyPr/>
          <a:lstStyle/>
          <a:p>
            <a:fld id="{F6C470C3-C3D5-4269-A7D5-88C2F6DDDEB2}" type="slidenum">
              <a:rPr lang="ru-RU" smtClean="0"/>
              <a:t>10</a:t>
            </a:fld>
            <a:endParaRPr lang="ru-RU" dirty="0"/>
          </a:p>
        </p:txBody>
      </p:sp>
      <p:sp>
        <p:nvSpPr>
          <p:cNvPr id="14" name="Rectangle 8">
            <a:extLst>
              <a:ext uri="{FF2B5EF4-FFF2-40B4-BE49-F238E27FC236}">
                <a16:creationId xmlns:a16="http://schemas.microsoft.com/office/drawing/2014/main" id="{0D2F35C1-9078-422F-AB7F-AF100B4FBB78}"/>
              </a:ext>
            </a:extLst>
          </p:cNvPr>
          <p:cNvSpPr>
            <a:spLocks noChangeArrowheads="1"/>
          </p:cNvSpPr>
          <p:nvPr/>
        </p:nvSpPr>
        <p:spPr bwMode="auto">
          <a:xfrm>
            <a:off x="831965" y="859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7" name="Rectangle 23">
            <a:extLst>
              <a:ext uri="{FF2B5EF4-FFF2-40B4-BE49-F238E27FC236}">
                <a16:creationId xmlns:a16="http://schemas.microsoft.com/office/drawing/2014/main" id="{ED99430D-CD2D-48ED-9C11-8AFBA39957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9" name="Rectangle 25">
            <a:extLst>
              <a:ext uri="{FF2B5EF4-FFF2-40B4-BE49-F238E27FC236}">
                <a16:creationId xmlns:a16="http://schemas.microsoft.com/office/drawing/2014/main" id="{261E6C35-CCFA-4B72-971E-B0E3535D1ED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1" name="Rectangle 27">
            <a:extLst>
              <a:ext uri="{FF2B5EF4-FFF2-40B4-BE49-F238E27FC236}">
                <a16:creationId xmlns:a16="http://schemas.microsoft.com/office/drawing/2014/main" id="{8B4BE8BB-C54B-4536-8416-206F6E499FD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3" name="Rectangle 29">
            <a:extLst>
              <a:ext uri="{FF2B5EF4-FFF2-40B4-BE49-F238E27FC236}">
                <a16:creationId xmlns:a16="http://schemas.microsoft.com/office/drawing/2014/main" id="{BACBCA99-0587-4779-AF71-6A80E541E6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6" name="Rectangle 38">
            <a:extLst>
              <a:ext uri="{FF2B5EF4-FFF2-40B4-BE49-F238E27FC236}">
                <a16:creationId xmlns:a16="http://schemas.microsoft.com/office/drawing/2014/main" id="{862D3647-21E6-4775-A0AE-69C6615286D0}"/>
              </a:ext>
            </a:extLst>
          </p:cNvPr>
          <p:cNvSpPr>
            <a:spLocks noChangeArrowheads="1"/>
          </p:cNvSpPr>
          <p:nvPr/>
        </p:nvSpPr>
        <p:spPr bwMode="auto">
          <a:xfrm>
            <a:off x="4721629" y="32071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9" name="Rectangle 48">
            <a:extLst>
              <a:ext uri="{FF2B5EF4-FFF2-40B4-BE49-F238E27FC236}">
                <a16:creationId xmlns:a16="http://schemas.microsoft.com/office/drawing/2014/main" id="{1F7827BB-64FB-4612-B25C-4144810828EE}"/>
              </a:ext>
            </a:extLst>
          </p:cNvPr>
          <p:cNvSpPr>
            <a:spLocks noChangeArrowheads="1"/>
          </p:cNvSpPr>
          <p:nvPr/>
        </p:nvSpPr>
        <p:spPr bwMode="auto">
          <a:xfrm>
            <a:off x="890486" y="38017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2" name="Rectangle 59">
            <a:extLst>
              <a:ext uri="{FF2B5EF4-FFF2-40B4-BE49-F238E27FC236}">
                <a16:creationId xmlns:a16="http://schemas.microsoft.com/office/drawing/2014/main" id="{A8CB50F6-6120-476D-8107-545ADAD89F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4" name="Rectangle 61">
            <a:extLst>
              <a:ext uri="{FF2B5EF4-FFF2-40B4-BE49-F238E27FC236}">
                <a16:creationId xmlns:a16="http://schemas.microsoft.com/office/drawing/2014/main" id="{F65DBCA9-1747-4D93-AEE4-777414927B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7" name="Rectangle 74">
            <a:extLst>
              <a:ext uri="{FF2B5EF4-FFF2-40B4-BE49-F238E27FC236}">
                <a16:creationId xmlns:a16="http://schemas.microsoft.com/office/drawing/2014/main" id="{941370AF-C044-481C-8102-BAC8403839D3}"/>
              </a:ext>
            </a:extLst>
          </p:cNvPr>
          <p:cNvSpPr>
            <a:spLocks noChangeArrowheads="1"/>
          </p:cNvSpPr>
          <p:nvPr/>
        </p:nvSpPr>
        <p:spPr bwMode="auto">
          <a:xfrm>
            <a:off x="4393599" y="9123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0" name="Rectangle 88">
            <a:extLst>
              <a:ext uri="{FF2B5EF4-FFF2-40B4-BE49-F238E27FC236}">
                <a16:creationId xmlns:a16="http://schemas.microsoft.com/office/drawing/2014/main" id="{B6C5FEA7-1AEC-4A8F-AA35-27A4E3C53C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 name="Rectangle 16">
            <a:extLst>
              <a:ext uri="{FF2B5EF4-FFF2-40B4-BE49-F238E27FC236}">
                <a16:creationId xmlns:a16="http://schemas.microsoft.com/office/drawing/2014/main" id="{1C881E43-9610-4A85-8970-063229464023}"/>
              </a:ext>
            </a:extLst>
          </p:cNvPr>
          <p:cNvSpPr>
            <a:spLocks noChangeArrowheads="1"/>
          </p:cNvSpPr>
          <p:nvPr/>
        </p:nvSpPr>
        <p:spPr bwMode="auto">
          <a:xfrm>
            <a:off x="4414058" y="13041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19">
            <a:extLst>
              <a:ext uri="{FF2B5EF4-FFF2-40B4-BE49-F238E27FC236}">
                <a16:creationId xmlns:a16="http://schemas.microsoft.com/office/drawing/2014/main" id="{5E062BF9-28AE-4EC9-8E81-AC19F12BBB6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Rectangle 21">
            <a:extLst>
              <a:ext uri="{FF2B5EF4-FFF2-40B4-BE49-F238E27FC236}">
                <a16:creationId xmlns:a16="http://schemas.microsoft.com/office/drawing/2014/main" id="{CEFB6C98-6DE4-4672-89CD-6043CB378C6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5" name="Rectangle 23">
            <a:extLst>
              <a:ext uri="{FF2B5EF4-FFF2-40B4-BE49-F238E27FC236}">
                <a16:creationId xmlns:a16="http://schemas.microsoft.com/office/drawing/2014/main" id="{BC3099B1-CBF8-4785-AA9D-111F1D20D56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33">
            <a:extLst>
              <a:ext uri="{FF2B5EF4-FFF2-40B4-BE49-F238E27FC236}">
                <a16:creationId xmlns:a16="http://schemas.microsoft.com/office/drawing/2014/main" id="{64078988-686F-4C5C-92B0-1DB167967024}"/>
              </a:ext>
            </a:extLst>
          </p:cNvPr>
          <p:cNvSpPr>
            <a:spLocks noChangeArrowheads="1"/>
          </p:cNvSpPr>
          <p:nvPr/>
        </p:nvSpPr>
        <p:spPr bwMode="auto">
          <a:xfrm>
            <a:off x="7628333" y="36449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1" name="Rectangle 35">
            <a:extLst>
              <a:ext uri="{FF2B5EF4-FFF2-40B4-BE49-F238E27FC236}">
                <a16:creationId xmlns:a16="http://schemas.microsoft.com/office/drawing/2014/main" id="{33C1520C-1A8F-448A-9DBD-160CF126D48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2" name="Rectangle 43">
            <a:extLst>
              <a:ext uri="{FF2B5EF4-FFF2-40B4-BE49-F238E27FC236}">
                <a16:creationId xmlns:a16="http://schemas.microsoft.com/office/drawing/2014/main" id="{116BF991-D90F-480C-823C-048F94999A2D}"/>
              </a:ext>
            </a:extLst>
          </p:cNvPr>
          <p:cNvSpPr>
            <a:spLocks noChangeArrowheads="1"/>
          </p:cNvSpPr>
          <p:nvPr/>
        </p:nvSpPr>
        <p:spPr bwMode="auto">
          <a:xfrm>
            <a:off x="9135687" y="26892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5" name="Rectangle 52">
            <a:extLst>
              <a:ext uri="{FF2B5EF4-FFF2-40B4-BE49-F238E27FC236}">
                <a16:creationId xmlns:a16="http://schemas.microsoft.com/office/drawing/2014/main" id="{C460EF71-63ED-4053-AA2E-C3274315CF9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7" name="Rectangle 62">
            <a:extLst>
              <a:ext uri="{FF2B5EF4-FFF2-40B4-BE49-F238E27FC236}">
                <a16:creationId xmlns:a16="http://schemas.microsoft.com/office/drawing/2014/main" id="{C46B375F-F8B9-4FA6-8DBA-FD03C67C742B}"/>
              </a:ext>
            </a:extLst>
          </p:cNvPr>
          <p:cNvSpPr>
            <a:spLocks noChangeArrowheads="1"/>
          </p:cNvSpPr>
          <p:nvPr/>
        </p:nvSpPr>
        <p:spPr bwMode="auto">
          <a:xfrm>
            <a:off x="5228706" y="33320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0" name="Rectangle 64">
            <a:extLst>
              <a:ext uri="{FF2B5EF4-FFF2-40B4-BE49-F238E27FC236}">
                <a16:creationId xmlns:a16="http://schemas.microsoft.com/office/drawing/2014/main" id="{BE744372-5F7D-4BE1-9762-B6FBB6F94FE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2" name="Rectangle 66">
            <a:extLst>
              <a:ext uri="{FF2B5EF4-FFF2-40B4-BE49-F238E27FC236}">
                <a16:creationId xmlns:a16="http://schemas.microsoft.com/office/drawing/2014/main" id="{F6AD7D0E-B014-4CDE-91DA-EF88A175C4C0}"/>
              </a:ext>
            </a:extLst>
          </p:cNvPr>
          <p:cNvSpPr>
            <a:spLocks noChangeArrowheads="1"/>
          </p:cNvSpPr>
          <p:nvPr/>
        </p:nvSpPr>
        <p:spPr bwMode="auto">
          <a:xfrm>
            <a:off x="5205488" y="51775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6" name="Rectangle 68">
            <a:extLst>
              <a:ext uri="{FF2B5EF4-FFF2-40B4-BE49-F238E27FC236}">
                <a16:creationId xmlns:a16="http://schemas.microsoft.com/office/drawing/2014/main" id="{98ADBCAB-42BC-4027-B05F-18B3AA319FD3}"/>
              </a:ext>
            </a:extLst>
          </p:cNvPr>
          <p:cNvSpPr>
            <a:spLocks noChangeArrowheads="1"/>
          </p:cNvSpPr>
          <p:nvPr/>
        </p:nvSpPr>
        <p:spPr bwMode="auto">
          <a:xfrm>
            <a:off x="5623998" y="41196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9" name="Rectangle 82">
            <a:extLst>
              <a:ext uri="{FF2B5EF4-FFF2-40B4-BE49-F238E27FC236}">
                <a16:creationId xmlns:a16="http://schemas.microsoft.com/office/drawing/2014/main" id="{696EAB33-7AB6-4831-861C-9855EEFE1059}"/>
              </a:ext>
            </a:extLst>
          </p:cNvPr>
          <p:cNvSpPr>
            <a:spLocks noChangeArrowheads="1"/>
          </p:cNvSpPr>
          <p:nvPr/>
        </p:nvSpPr>
        <p:spPr bwMode="auto">
          <a:xfrm>
            <a:off x="7336962" y="70591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2" name="Rectangle 110">
            <a:extLst>
              <a:ext uri="{FF2B5EF4-FFF2-40B4-BE49-F238E27FC236}">
                <a16:creationId xmlns:a16="http://schemas.microsoft.com/office/drawing/2014/main" id="{CC1D8FD0-3B6A-437A-AD88-77DA47DB134B}"/>
              </a:ext>
            </a:extLst>
          </p:cNvPr>
          <p:cNvSpPr>
            <a:spLocks noChangeArrowheads="1"/>
          </p:cNvSpPr>
          <p:nvPr/>
        </p:nvSpPr>
        <p:spPr bwMode="auto">
          <a:xfrm>
            <a:off x="5448993" y="56983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6" name="Rectangle 126">
            <a:extLst>
              <a:ext uri="{FF2B5EF4-FFF2-40B4-BE49-F238E27FC236}">
                <a16:creationId xmlns:a16="http://schemas.microsoft.com/office/drawing/2014/main" id="{DFAD62CE-7531-456E-A008-4ACE4F8AAE5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8" name="Rectangle 20">
            <a:extLst>
              <a:ext uri="{FF2B5EF4-FFF2-40B4-BE49-F238E27FC236}">
                <a16:creationId xmlns:a16="http://schemas.microsoft.com/office/drawing/2014/main" id="{FC68C1B8-1EFF-49B2-8FE1-7B9FD4C3B3D5}"/>
              </a:ext>
            </a:extLst>
          </p:cNvPr>
          <p:cNvSpPr>
            <a:spLocks noChangeArrowheads="1"/>
          </p:cNvSpPr>
          <p:nvPr/>
        </p:nvSpPr>
        <p:spPr bwMode="auto">
          <a:xfrm>
            <a:off x="2602517" y="1242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4" name="Rectangle 24">
            <a:extLst>
              <a:ext uri="{FF2B5EF4-FFF2-40B4-BE49-F238E27FC236}">
                <a16:creationId xmlns:a16="http://schemas.microsoft.com/office/drawing/2014/main" id="{B29E9297-EFEB-4B1C-B38A-8115D7716A1C}"/>
              </a:ext>
            </a:extLst>
          </p:cNvPr>
          <p:cNvSpPr>
            <a:spLocks noChangeArrowheads="1"/>
          </p:cNvSpPr>
          <p:nvPr/>
        </p:nvSpPr>
        <p:spPr bwMode="auto">
          <a:xfrm>
            <a:off x="3633686" y="18589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 name="Rectangle 26">
            <a:extLst>
              <a:ext uri="{FF2B5EF4-FFF2-40B4-BE49-F238E27FC236}">
                <a16:creationId xmlns:a16="http://schemas.microsoft.com/office/drawing/2014/main" id="{82A075CE-4E68-4550-955A-D897938B0788}"/>
              </a:ext>
            </a:extLst>
          </p:cNvPr>
          <p:cNvSpPr>
            <a:spLocks noChangeArrowheads="1"/>
          </p:cNvSpPr>
          <p:nvPr/>
        </p:nvSpPr>
        <p:spPr bwMode="auto">
          <a:xfrm>
            <a:off x="890486" y="21530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0" name="Rectangle 28">
            <a:extLst>
              <a:ext uri="{FF2B5EF4-FFF2-40B4-BE49-F238E27FC236}">
                <a16:creationId xmlns:a16="http://schemas.microsoft.com/office/drawing/2014/main" id="{B410A2CA-8E23-4992-BC90-ED6062063D86}"/>
              </a:ext>
            </a:extLst>
          </p:cNvPr>
          <p:cNvSpPr>
            <a:spLocks noChangeArrowheads="1"/>
          </p:cNvSpPr>
          <p:nvPr/>
        </p:nvSpPr>
        <p:spPr bwMode="auto">
          <a:xfrm>
            <a:off x="6765361" y="22347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3" name="Rectangle 35">
            <a:extLst>
              <a:ext uri="{FF2B5EF4-FFF2-40B4-BE49-F238E27FC236}">
                <a16:creationId xmlns:a16="http://schemas.microsoft.com/office/drawing/2014/main" id="{A755E783-A8AC-4902-96CD-948087463B5C}"/>
              </a:ext>
            </a:extLst>
          </p:cNvPr>
          <p:cNvSpPr>
            <a:spLocks noChangeArrowheads="1"/>
          </p:cNvSpPr>
          <p:nvPr/>
        </p:nvSpPr>
        <p:spPr bwMode="auto">
          <a:xfrm>
            <a:off x="6654800" y="21831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6" name="Rectangle 37">
            <a:extLst>
              <a:ext uri="{FF2B5EF4-FFF2-40B4-BE49-F238E27FC236}">
                <a16:creationId xmlns:a16="http://schemas.microsoft.com/office/drawing/2014/main" id="{55525BB3-4C9B-4789-81CC-6A14EFBFEBDB}"/>
              </a:ext>
            </a:extLst>
          </p:cNvPr>
          <p:cNvSpPr>
            <a:spLocks noChangeArrowheads="1"/>
          </p:cNvSpPr>
          <p:nvPr/>
        </p:nvSpPr>
        <p:spPr bwMode="auto">
          <a:xfrm>
            <a:off x="831965" y="28451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9" name="Rectangle 39">
            <a:extLst>
              <a:ext uri="{FF2B5EF4-FFF2-40B4-BE49-F238E27FC236}">
                <a16:creationId xmlns:a16="http://schemas.microsoft.com/office/drawing/2014/main" id="{19D4B507-E96D-4C02-AF6D-6C51C174DB79}"/>
              </a:ext>
            </a:extLst>
          </p:cNvPr>
          <p:cNvSpPr>
            <a:spLocks noChangeArrowheads="1"/>
          </p:cNvSpPr>
          <p:nvPr/>
        </p:nvSpPr>
        <p:spPr bwMode="auto">
          <a:xfrm>
            <a:off x="3881443" y="30253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4" name="Rectangle 41">
            <a:extLst>
              <a:ext uri="{FF2B5EF4-FFF2-40B4-BE49-F238E27FC236}">
                <a16:creationId xmlns:a16="http://schemas.microsoft.com/office/drawing/2014/main" id="{BACC591B-B8F2-43AD-AB96-2EE76CE930AF}"/>
              </a:ext>
            </a:extLst>
          </p:cNvPr>
          <p:cNvSpPr>
            <a:spLocks noChangeArrowheads="1"/>
          </p:cNvSpPr>
          <p:nvPr/>
        </p:nvSpPr>
        <p:spPr bwMode="auto">
          <a:xfrm>
            <a:off x="5205488" y="28451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9" name="Rectangle 52">
            <a:extLst>
              <a:ext uri="{FF2B5EF4-FFF2-40B4-BE49-F238E27FC236}">
                <a16:creationId xmlns:a16="http://schemas.microsoft.com/office/drawing/2014/main" id="{51752C2F-3185-4EA1-B1EA-F65D6029BDA0}"/>
              </a:ext>
            </a:extLst>
          </p:cNvPr>
          <p:cNvSpPr>
            <a:spLocks noChangeArrowheads="1"/>
          </p:cNvSpPr>
          <p:nvPr/>
        </p:nvSpPr>
        <p:spPr bwMode="auto">
          <a:xfrm>
            <a:off x="3914419" y="49228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1" name="Rectangle 54">
            <a:extLst>
              <a:ext uri="{FF2B5EF4-FFF2-40B4-BE49-F238E27FC236}">
                <a16:creationId xmlns:a16="http://schemas.microsoft.com/office/drawing/2014/main" id="{684F6572-C6D3-43D2-8237-CC3F36660042}"/>
              </a:ext>
            </a:extLst>
          </p:cNvPr>
          <p:cNvSpPr>
            <a:spLocks noChangeArrowheads="1"/>
          </p:cNvSpPr>
          <p:nvPr/>
        </p:nvSpPr>
        <p:spPr bwMode="auto">
          <a:xfrm>
            <a:off x="5048104" y="45607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3" name="Rectangle 56">
            <a:extLst>
              <a:ext uri="{FF2B5EF4-FFF2-40B4-BE49-F238E27FC236}">
                <a16:creationId xmlns:a16="http://schemas.microsoft.com/office/drawing/2014/main" id="{55D0775D-0F06-4914-A7C9-A66077011B68}"/>
              </a:ext>
            </a:extLst>
          </p:cNvPr>
          <p:cNvSpPr>
            <a:spLocks noChangeArrowheads="1"/>
          </p:cNvSpPr>
          <p:nvPr/>
        </p:nvSpPr>
        <p:spPr bwMode="auto">
          <a:xfrm>
            <a:off x="1894442" y="36305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40">
            <a:extLst>
              <a:ext uri="{FF2B5EF4-FFF2-40B4-BE49-F238E27FC236}">
                <a16:creationId xmlns:a16="http://schemas.microsoft.com/office/drawing/2014/main" id="{B2D27EA7-566B-42F0-BFA4-4F4FB0AACD58}"/>
              </a:ext>
            </a:extLst>
          </p:cNvPr>
          <p:cNvSpPr>
            <a:spLocks noChangeArrowheads="1"/>
          </p:cNvSpPr>
          <p:nvPr/>
        </p:nvSpPr>
        <p:spPr bwMode="auto">
          <a:xfrm>
            <a:off x="1453496" y="45534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9" name="Rectangle 42">
            <a:extLst>
              <a:ext uri="{FF2B5EF4-FFF2-40B4-BE49-F238E27FC236}">
                <a16:creationId xmlns:a16="http://schemas.microsoft.com/office/drawing/2014/main" id="{6B0F9196-26E0-4A42-AC81-8B81E528E3E1}"/>
              </a:ext>
            </a:extLst>
          </p:cNvPr>
          <p:cNvSpPr>
            <a:spLocks noChangeArrowheads="1"/>
          </p:cNvSpPr>
          <p:nvPr/>
        </p:nvSpPr>
        <p:spPr bwMode="auto">
          <a:xfrm>
            <a:off x="6982949" y="24814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2" name="Rectangle 44">
            <a:extLst>
              <a:ext uri="{FF2B5EF4-FFF2-40B4-BE49-F238E27FC236}">
                <a16:creationId xmlns:a16="http://schemas.microsoft.com/office/drawing/2014/main" id="{DF1A07A0-BA8F-4241-8EEC-A7BE0A204166}"/>
              </a:ext>
            </a:extLst>
          </p:cNvPr>
          <p:cNvSpPr>
            <a:spLocks noChangeArrowheads="1"/>
          </p:cNvSpPr>
          <p:nvPr/>
        </p:nvSpPr>
        <p:spPr bwMode="auto">
          <a:xfrm>
            <a:off x="8280400" y="24963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3" name="Rectangle 46">
            <a:extLst>
              <a:ext uri="{FF2B5EF4-FFF2-40B4-BE49-F238E27FC236}">
                <a16:creationId xmlns:a16="http://schemas.microsoft.com/office/drawing/2014/main" id="{9C127EA1-DE3C-4440-97C4-2D2E29A39E1E}"/>
              </a:ext>
            </a:extLst>
          </p:cNvPr>
          <p:cNvSpPr>
            <a:spLocks noChangeArrowheads="1"/>
          </p:cNvSpPr>
          <p:nvPr/>
        </p:nvSpPr>
        <p:spPr bwMode="auto">
          <a:xfrm>
            <a:off x="10431325" y="24817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6" name="Rectangle 48">
            <a:extLst>
              <a:ext uri="{FF2B5EF4-FFF2-40B4-BE49-F238E27FC236}">
                <a16:creationId xmlns:a16="http://schemas.microsoft.com/office/drawing/2014/main" id="{396B2A19-66E6-4A39-9C98-A702D67BE516}"/>
              </a:ext>
            </a:extLst>
          </p:cNvPr>
          <p:cNvSpPr>
            <a:spLocks noChangeArrowheads="1"/>
          </p:cNvSpPr>
          <p:nvPr/>
        </p:nvSpPr>
        <p:spPr bwMode="auto">
          <a:xfrm>
            <a:off x="10600230" y="53234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9" name="Rectangle 50">
            <a:extLst>
              <a:ext uri="{FF2B5EF4-FFF2-40B4-BE49-F238E27FC236}">
                <a16:creationId xmlns:a16="http://schemas.microsoft.com/office/drawing/2014/main" id="{001555E3-A295-4119-B64C-FA3B93188A40}"/>
              </a:ext>
            </a:extLst>
          </p:cNvPr>
          <p:cNvSpPr>
            <a:spLocks noChangeArrowheads="1"/>
          </p:cNvSpPr>
          <p:nvPr/>
        </p:nvSpPr>
        <p:spPr bwMode="auto">
          <a:xfrm>
            <a:off x="2068792" y="45534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7" name="Rectangle 52">
            <a:extLst>
              <a:ext uri="{FF2B5EF4-FFF2-40B4-BE49-F238E27FC236}">
                <a16:creationId xmlns:a16="http://schemas.microsoft.com/office/drawing/2014/main" id="{CECB4072-E2CB-4277-A192-BFC91212D5FE}"/>
              </a:ext>
            </a:extLst>
          </p:cNvPr>
          <p:cNvSpPr>
            <a:spLocks noChangeArrowheads="1"/>
          </p:cNvSpPr>
          <p:nvPr/>
        </p:nvSpPr>
        <p:spPr bwMode="auto">
          <a:xfrm>
            <a:off x="5606780" y="41548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1" name="Rectangle 67">
            <a:extLst>
              <a:ext uri="{FF2B5EF4-FFF2-40B4-BE49-F238E27FC236}">
                <a16:creationId xmlns:a16="http://schemas.microsoft.com/office/drawing/2014/main" id="{23D6125C-43B0-431D-917D-239196073B9C}"/>
              </a:ext>
            </a:extLst>
          </p:cNvPr>
          <p:cNvSpPr>
            <a:spLocks noChangeArrowheads="1"/>
          </p:cNvSpPr>
          <p:nvPr/>
        </p:nvSpPr>
        <p:spPr bwMode="auto">
          <a:xfrm>
            <a:off x="5857944" y="32524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7" name="Rectangle 83">
            <a:extLst>
              <a:ext uri="{FF2B5EF4-FFF2-40B4-BE49-F238E27FC236}">
                <a16:creationId xmlns:a16="http://schemas.microsoft.com/office/drawing/2014/main" id="{7CFB2C42-8656-46CC-8F7E-6AD19F72ECB3}"/>
              </a:ext>
            </a:extLst>
          </p:cNvPr>
          <p:cNvSpPr>
            <a:spLocks noChangeArrowheads="1"/>
          </p:cNvSpPr>
          <p:nvPr/>
        </p:nvSpPr>
        <p:spPr bwMode="auto">
          <a:xfrm>
            <a:off x="7399006" y="45051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7" name="Rectangle 115">
            <a:extLst>
              <a:ext uri="{FF2B5EF4-FFF2-40B4-BE49-F238E27FC236}">
                <a16:creationId xmlns:a16="http://schemas.microsoft.com/office/drawing/2014/main" id="{C3EB05CA-6BBC-4872-A755-ECC185829D00}"/>
              </a:ext>
            </a:extLst>
          </p:cNvPr>
          <p:cNvSpPr>
            <a:spLocks noChangeArrowheads="1"/>
          </p:cNvSpPr>
          <p:nvPr/>
        </p:nvSpPr>
        <p:spPr bwMode="auto">
          <a:xfrm>
            <a:off x="8439660" y="5495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3" name="Rectangle 119">
            <a:extLst>
              <a:ext uri="{FF2B5EF4-FFF2-40B4-BE49-F238E27FC236}">
                <a16:creationId xmlns:a16="http://schemas.microsoft.com/office/drawing/2014/main" id="{612A8AAA-D633-4385-AB1F-256C37F13BEF}"/>
              </a:ext>
            </a:extLst>
          </p:cNvPr>
          <p:cNvSpPr>
            <a:spLocks noChangeArrowheads="1"/>
          </p:cNvSpPr>
          <p:nvPr/>
        </p:nvSpPr>
        <p:spPr bwMode="auto">
          <a:xfrm>
            <a:off x="8385038" y="56740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AF8D3D76-04A2-476E-87B8-D582AF021824}"/>
              </a:ext>
            </a:extLst>
          </p:cNvPr>
          <p:cNvSpPr>
            <a:spLocks noChangeArrowheads="1"/>
          </p:cNvSpPr>
          <p:nvPr/>
        </p:nvSpPr>
        <p:spPr bwMode="auto">
          <a:xfrm>
            <a:off x="3140340" y="13097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4">
            <a:extLst>
              <a:ext uri="{FF2B5EF4-FFF2-40B4-BE49-F238E27FC236}">
                <a16:creationId xmlns:a16="http://schemas.microsoft.com/office/drawing/2014/main" id="{FD6CE17B-EB36-41CA-AC6C-CF71037D5360}"/>
              </a:ext>
            </a:extLst>
          </p:cNvPr>
          <p:cNvSpPr>
            <a:spLocks noChangeArrowheads="1"/>
          </p:cNvSpPr>
          <p:nvPr/>
        </p:nvSpPr>
        <p:spPr bwMode="auto">
          <a:xfrm>
            <a:off x="4077082" y="12634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7" name="Rectangle 6">
            <a:extLst>
              <a:ext uri="{FF2B5EF4-FFF2-40B4-BE49-F238E27FC236}">
                <a16:creationId xmlns:a16="http://schemas.microsoft.com/office/drawing/2014/main" id="{45755F48-8230-445E-A189-285B708CF021}"/>
              </a:ext>
            </a:extLst>
          </p:cNvPr>
          <p:cNvSpPr>
            <a:spLocks noChangeArrowheads="1"/>
          </p:cNvSpPr>
          <p:nvPr/>
        </p:nvSpPr>
        <p:spPr bwMode="auto">
          <a:xfrm>
            <a:off x="5019126" y="11437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4" name="Rectangle 8">
            <a:extLst>
              <a:ext uri="{FF2B5EF4-FFF2-40B4-BE49-F238E27FC236}">
                <a16:creationId xmlns:a16="http://schemas.microsoft.com/office/drawing/2014/main" id="{6E07650D-E591-47DA-8872-A60F0ECD3B2C}"/>
              </a:ext>
            </a:extLst>
          </p:cNvPr>
          <p:cNvSpPr>
            <a:spLocks noChangeArrowheads="1"/>
          </p:cNvSpPr>
          <p:nvPr/>
        </p:nvSpPr>
        <p:spPr bwMode="auto">
          <a:xfrm>
            <a:off x="3351491" y="26516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8" name="Rectangle 15">
            <a:extLst>
              <a:ext uri="{FF2B5EF4-FFF2-40B4-BE49-F238E27FC236}">
                <a16:creationId xmlns:a16="http://schemas.microsoft.com/office/drawing/2014/main" id="{FBABA8EF-4B37-4954-9FD2-94E6297CB863}"/>
              </a:ext>
            </a:extLst>
          </p:cNvPr>
          <p:cNvSpPr>
            <a:spLocks noChangeArrowheads="1"/>
          </p:cNvSpPr>
          <p:nvPr/>
        </p:nvSpPr>
        <p:spPr bwMode="auto">
          <a:xfrm>
            <a:off x="1683327" y="4126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5" name="Rectangle 17">
            <a:extLst>
              <a:ext uri="{FF2B5EF4-FFF2-40B4-BE49-F238E27FC236}">
                <a16:creationId xmlns:a16="http://schemas.microsoft.com/office/drawing/2014/main" id="{26630109-4B9C-4D78-861C-FC6F483B84E2}"/>
              </a:ext>
            </a:extLst>
          </p:cNvPr>
          <p:cNvSpPr>
            <a:spLocks noChangeArrowheads="1"/>
          </p:cNvSpPr>
          <p:nvPr/>
        </p:nvSpPr>
        <p:spPr bwMode="auto">
          <a:xfrm>
            <a:off x="4034234" y="41057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1" name="Rectangle 19">
            <a:extLst>
              <a:ext uri="{FF2B5EF4-FFF2-40B4-BE49-F238E27FC236}">
                <a16:creationId xmlns:a16="http://schemas.microsoft.com/office/drawing/2014/main" id="{88566350-91BE-41D2-AD98-AE74D26F3780}"/>
              </a:ext>
            </a:extLst>
          </p:cNvPr>
          <p:cNvSpPr>
            <a:spLocks noChangeArrowheads="1"/>
          </p:cNvSpPr>
          <p:nvPr/>
        </p:nvSpPr>
        <p:spPr bwMode="auto">
          <a:xfrm>
            <a:off x="7090351" y="4112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8" name="Rectangle 21">
            <a:extLst>
              <a:ext uri="{FF2B5EF4-FFF2-40B4-BE49-F238E27FC236}">
                <a16:creationId xmlns:a16="http://schemas.microsoft.com/office/drawing/2014/main" id="{2E7D3C36-A265-4C06-9A8A-FFF7D3EA1802}"/>
              </a:ext>
            </a:extLst>
          </p:cNvPr>
          <p:cNvSpPr>
            <a:spLocks noChangeArrowheads="1"/>
          </p:cNvSpPr>
          <p:nvPr/>
        </p:nvSpPr>
        <p:spPr bwMode="auto">
          <a:xfrm>
            <a:off x="1894442" y="43501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3" name="Rectangle 23">
            <a:extLst>
              <a:ext uri="{FF2B5EF4-FFF2-40B4-BE49-F238E27FC236}">
                <a16:creationId xmlns:a16="http://schemas.microsoft.com/office/drawing/2014/main" id="{A9D1E588-B640-4BEA-818F-3BE6EAF23620}"/>
              </a:ext>
            </a:extLst>
          </p:cNvPr>
          <p:cNvSpPr>
            <a:spLocks noChangeArrowheads="1"/>
          </p:cNvSpPr>
          <p:nvPr/>
        </p:nvSpPr>
        <p:spPr bwMode="auto">
          <a:xfrm>
            <a:off x="6135241" y="75536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8" name="Rectangle 25">
            <a:extLst>
              <a:ext uri="{FF2B5EF4-FFF2-40B4-BE49-F238E27FC236}">
                <a16:creationId xmlns:a16="http://schemas.microsoft.com/office/drawing/2014/main" id="{18CFA33A-61BA-48EE-A851-4C4994CDD30A}"/>
              </a:ext>
            </a:extLst>
          </p:cNvPr>
          <p:cNvSpPr>
            <a:spLocks noChangeArrowheads="1"/>
          </p:cNvSpPr>
          <p:nvPr/>
        </p:nvSpPr>
        <p:spPr bwMode="auto">
          <a:xfrm>
            <a:off x="6388100" y="4356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3" name="Rectangle 27">
            <a:extLst>
              <a:ext uri="{FF2B5EF4-FFF2-40B4-BE49-F238E27FC236}">
                <a16:creationId xmlns:a16="http://schemas.microsoft.com/office/drawing/2014/main" id="{2F919592-58D2-489B-950B-94BFB5C82B60}"/>
              </a:ext>
            </a:extLst>
          </p:cNvPr>
          <p:cNvSpPr>
            <a:spLocks noChangeArrowheads="1"/>
          </p:cNvSpPr>
          <p:nvPr/>
        </p:nvSpPr>
        <p:spPr bwMode="auto">
          <a:xfrm>
            <a:off x="6927965" y="4356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5" name="Rectangle 39">
            <a:extLst>
              <a:ext uri="{FF2B5EF4-FFF2-40B4-BE49-F238E27FC236}">
                <a16:creationId xmlns:a16="http://schemas.microsoft.com/office/drawing/2014/main" id="{76D22A3F-2755-4679-88CD-7F63DAA28951}"/>
              </a:ext>
            </a:extLst>
          </p:cNvPr>
          <p:cNvSpPr>
            <a:spLocks noChangeArrowheads="1"/>
          </p:cNvSpPr>
          <p:nvPr/>
        </p:nvSpPr>
        <p:spPr bwMode="auto">
          <a:xfrm>
            <a:off x="5586633" y="69270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0" name="Rectangle 52">
            <a:extLst>
              <a:ext uri="{FF2B5EF4-FFF2-40B4-BE49-F238E27FC236}">
                <a16:creationId xmlns:a16="http://schemas.microsoft.com/office/drawing/2014/main" id="{4711073D-5960-45A3-B0C8-8AAF4EA6ADB7}"/>
              </a:ext>
            </a:extLst>
          </p:cNvPr>
          <p:cNvSpPr>
            <a:spLocks noChangeArrowheads="1"/>
          </p:cNvSpPr>
          <p:nvPr/>
        </p:nvSpPr>
        <p:spPr bwMode="auto">
          <a:xfrm>
            <a:off x="4216139" y="45424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4" name="Rectangle 54">
            <a:extLst>
              <a:ext uri="{FF2B5EF4-FFF2-40B4-BE49-F238E27FC236}">
                <a16:creationId xmlns:a16="http://schemas.microsoft.com/office/drawing/2014/main" id="{9544D182-1B5D-447C-BD85-6FE9009BA358}"/>
              </a:ext>
            </a:extLst>
          </p:cNvPr>
          <p:cNvSpPr>
            <a:spLocks noChangeArrowheads="1"/>
          </p:cNvSpPr>
          <p:nvPr/>
        </p:nvSpPr>
        <p:spPr bwMode="auto">
          <a:xfrm>
            <a:off x="4596483" y="45424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6" name="Rectangle 56">
            <a:extLst>
              <a:ext uri="{FF2B5EF4-FFF2-40B4-BE49-F238E27FC236}">
                <a16:creationId xmlns:a16="http://schemas.microsoft.com/office/drawing/2014/main" id="{8EE412A1-5921-4F54-907F-823818D5AC23}"/>
              </a:ext>
            </a:extLst>
          </p:cNvPr>
          <p:cNvSpPr>
            <a:spLocks noChangeArrowheads="1"/>
          </p:cNvSpPr>
          <p:nvPr/>
        </p:nvSpPr>
        <p:spPr bwMode="auto">
          <a:xfrm>
            <a:off x="5257800" y="4654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2">
            <a:extLst>
              <a:ext uri="{FF2B5EF4-FFF2-40B4-BE49-F238E27FC236}">
                <a16:creationId xmlns:a16="http://schemas.microsoft.com/office/drawing/2014/main" id="{BB09C4C0-B136-481E-9BB8-3403B2BF47AC}"/>
              </a:ext>
            </a:extLst>
          </p:cNvPr>
          <p:cNvSpPr>
            <a:spLocks noChangeArrowheads="1"/>
          </p:cNvSpPr>
          <p:nvPr/>
        </p:nvSpPr>
        <p:spPr bwMode="auto">
          <a:xfrm>
            <a:off x="4034234" y="17253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3" name="Rectangle 5">
            <a:extLst>
              <a:ext uri="{FF2B5EF4-FFF2-40B4-BE49-F238E27FC236}">
                <a16:creationId xmlns:a16="http://schemas.microsoft.com/office/drawing/2014/main" id="{37201E08-F665-4A4B-B565-2342AE47149C}"/>
              </a:ext>
            </a:extLst>
          </p:cNvPr>
          <p:cNvSpPr>
            <a:spLocks noChangeArrowheads="1"/>
          </p:cNvSpPr>
          <p:nvPr/>
        </p:nvSpPr>
        <p:spPr bwMode="auto">
          <a:xfrm>
            <a:off x="8819803" y="28217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5" name="Rectangle 9">
            <a:extLst>
              <a:ext uri="{FF2B5EF4-FFF2-40B4-BE49-F238E27FC236}">
                <a16:creationId xmlns:a16="http://schemas.microsoft.com/office/drawing/2014/main" id="{EB96BDCD-415B-47D9-A920-2F46B93D2A56}"/>
              </a:ext>
            </a:extLst>
          </p:cNvPr>
          <p:cNvSpPr>
            <a:spLocks noChangeArrowheads="1"/>
          </p:cNvSpPr>
          <p:nvPr/>
        </p:nvSpPr>
        <p:spPr bwMode="auto">
          <a:xfrm>
            <a:off x="3633686" y="4960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1A1236C5-F693-8830-D525-6E598E7C4EB1}"/>
              </a:ext>
            </a:extLst>
          </p:cNvPr>
          <p:cNvSpPr>
            <a:spLocks noChangeArrowheads="1"/>
          </p:cNvSpPr>
          <p:nvPr/>
        </p:nvSpPr>
        <p:spPr bwMode="auto">
          <a:xfrm>
            <a:off x="831965" y="7589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82CD6ED0-627F-6F49-5643-A7FC7B7B944D}"/>
              </a:ext>
            </a:extLst>
          </p:cNvPr>
          <p:cNvGraphicFramePr>
            <a:graphicFrameLocks noChangeAspect="1"/>
          </p:cNvGraphicFramePr>
          <p:nvPr>
            <p:extLst>
              <p:ext uri="{D42A27DB-BD31-4B8C-83A1-F6EECF244321}">
                <p14:modId xmlns:p14="http://schemas.microsoft.com/office/powerpoint/2010/main" val="254394641"/>
              </p:ext>
            </p:extLst>
          </p:nvPr>
        </p:nvGraphicFramePr>
        <p:xfrm>
          <a:off x="809956" y="721792"/>
          <a:ext cx="4013200" cy="609600"/>
        </p:xfrm>
        <a:graphic>
          <a:graphicData uri="http://schemas.openxmlformats.org/presentationml/2006/ole">
            <mc:AlternateContent xmlns:mc="http://schemas.openxmlformats.org/markup-compatibility/2006">
              <mc:Choice xmlns:v="urn:schemas-microsoft-com:vml" Requires="v">
                <p:oleObj name="Equation" r:id="rId2" imgW="4012920" imgH="609480" progId="Equation.DSMT4">
                  <p:embed/>
                </p:oleObj>
              </mc:Choice>
              <mc:Fallback>
                <p:oleObj name="Equation" r:id="rId2" imgW="4012920" imgH="609480" progId="Equation.DSMT4">
                  <p:embed/>
                  <p:pic>
                    <p:nvPicPr>
                      <p:cNvPr id="0" name="Object 1"/>
                      <p:cNvPicPr>
                        <a:picLocks noChangeAspect="1" noChangeArrowheads="1"/>
                      </p:cNvPicPr>
                      <p:nvPr/>
                    </p:nvPicPr>
                    <p:blipFill>
                      <a:blip r:embed="rId3"/>
                      <a:srcRect/>
                      <a:stretch>
                        <a:fillRect/>
                      </a:stretch>
                    </p:blipFill>
                    <p:spPr bwMode="auto">
                      <a:xfrm>
                        <a:off x="809956" y="721792"/>
                        <a:ext cx="40132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4">
            <a:extLst>
              <a:ext uri="{FF2B5EF4-FFF2-40B4-BE49-F238E27FC236}">
                <a16:creationId xmlns:a16="http://schemas.microsoft.com/office/drawing/2014/main" id="{F7ABCC15-224F-EF61-B3A7-3633660F3FBD}"/>
              </a:ext>
            </a:extLst>
          </p:cNvPr>
          <p:cNvSpPr>
            <a:spLocks noChangeArrowheads="1"/>
          </p:cNvSpPr>
          <p:nvPr/>
        </p:nvSpPr>
        <p:spPr bwMode="auto">
          <a:xfrm>
            <a:off x="4997117" y="936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0" name="Объект 19">
            <a:extLst>
              <a:ext uri="{FF2B5EF4-FFF2-40B4-BE49-F238E27FC236}">
                <a16:creationId xmlns:a16="http://schemas.microsoft.com/office/drawing/2014/main" id="{30CD6F37-FEF2-C3B0-D2B1-ECF3850482AD}"/>
              </a:ext>
            </a:extLst>
          </p:cNvPr>
          <p:cNvGraphicFramePr>
            <a:graphicFrameLocks noChangeAspect="1"/>
          </p:cNvGraphicFramePr>
          <p:nvPr>
            <p:extLst>
              <p:ext uri="{D42A27DB-BD31-4B8C-83A1-F6EECF244321}">
                <p14:modId xmlns:p14="http://schemas.microsoft.com/office/powerpoint/2010/main" val="3624048942"/>
              </p:ext>
            </p:extLst>
          </p:nvPr>
        </p:nvGraphicFramePr>
        <p:xfrm>
          <a:off x="4997117" y="894147"/>
          <a:ext cx="1916113" cy="255588"/>
        </p:xfrm>
        <a:graphic>
          <a:graphicData uri="http://schemas.openxmlformats.org/presentationml/2006/ole">
            <mc:AlternateContent xmlns:mc="http://schemas.openxmlformats.org/markup-compatibility/2006">
              <mc:Choice xmlns:v="urn:schemas-microsoft-com:vml" Requires="v">
                <p:oleObj name="Equation" r:id="rId4" imgW="1916868" imgH="253890" progId="Equation.DSMT4">
                  <p:embed/>
                </p:oleObj>
              </mc:Choice>
              <mc:Fallback>
                <p:oleObj name="Equation" r:id="rId4" imgW="1916868" imgH="25389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7117" y="894147"/>
                        <a:ext cx="1916113" cy="255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 name="TextBox 53">
            <a:extLst>
              <a:ext uri="{FF2B5EF4-FFF2-40B4-BE49-F238E27FC236}">
                <a16:creationId xmlns:a16="http://schemas.microsoft.com/office/drawing/2014/main" id="{12951D8C-240A-F52E-35AE-B2031A61AC14}"/>
              </a:ext>
            </a:extLst>
          </p:cNvPr>
          <p:cNvSpPr txBox="1"/>
          <p:nvPr/>
        </p:nvSpPr>
        <p:spPr>
          <a:xfrm>
            <a:off x="722276" y="1339692"/>
            <a:ext cx="10601361" cy="338554"/>
          </a:xfrm>
          <a:prstGeom prst="rect">
            <a:avLst/>
          </a:prstGeom>
          <a:noFill/>
        </p:spPr>
        <p:txBody>
          <a:bodyPr wrap="square">
            <a:spAutoFit/>
          </a:bodyPr>
          <a:lstStyle/>
          <a:p>
            <a:r>
              <a:rPr lang="en-US" sz="1600" b="0" i="0" dirty="0">
                <a:solidFill>
                  <a:srgbClr val="3C4043"/>
                </a:solidFill>
                <a:effectLst/>
                <a:latin typeface="Arial" panose="020B0604020202020204" pitchFamily="34" charset="0"/>
                <a:cs typeface="Arial" panose="020B0604020202020204" pitchFamily="34" charset="0"/>
              </a:rPr>
              <a:t>It is necessary to find the solution</a:t>
            </a:r>
            <a:r>
              <a:rPr lang="ru-RU" sz="1600" b="0" i="0" dirty="0">
                <a:solidFill>
                  <a:srgbClr val="3C4043"/>
                </a:solidFill>
                <a:effectLst/>
                <a:latin typeface="Arial" panose="020B0604020202020204" pitchFamily="34" charset="0"/>
                <a:cs typeface="Arial" panose="020B0604020202020204" pitchFamily="34" charset="0"/>
              </a:rPr>
              <a:t>  </a:t>
            </a:r>
            <a:r>
              <a:rPr lang="en-US" sz="1600" b="0" i="0" dirty="0">
                <a:solidFill>
                  <a:srgbClr val="3C4043"/>
                </a:solidFill>
                <a:effectLst/>
                <a:latin typeface="Arial" panose="020B0604020202020204" pitchFamily="34" charset="0"/>
                <a:cs typeface="Arial" panose="020B0604020202020204" pitchFamily="34" charset="0"/>
              </a:rPr>
              <a:t>  and the function</a:t>
            </a:r>
            <a:r>
              <a:rPr lang="ru-RU" sz="1600" b="0" i="0" dirty="0">
                <a:solidFill>
                  <a:srgbClr val="3C4043"/>
                </a:solidFill>
                <a:effectLst/>
                <a:latin typeface="Arial" panose="020B0604020202020204" pitchFamily="34" charset="0"/>
                <a:cs typeface="Arial" panose="020B0604020202020204" pitchFamily="34" charset="0"/>
              </a:rPr>
              <a:t>        </a:t>
            </a:r>
            <a:r>
              <a:rPr lang="en-US" sz="1600" b="0" i="0" dirty="0">
                <a:solidFill>
                  <a:srgbClr val="3C4043"/>
                </a:solidFill>
                <a:effectLst/>
                <a:latin typeface="Arial" panose="020B0604020202020204" pitchFamily="34" charset="0"/>
                <a:cs typeface="Arial" panose="020B0604020202020204" pitchFamily="34" charset="0"/>
              </a:rPr>
              <a:t>  from the solution known at some set of points</a:t>
            </a:r>
            <a:endParaRPr lang="ru-RU" sz="1600" dirty="0">
              <a:latin typeface="Arial" panose="020B0604020202020204" pitchFamily="34" charset="0"/>
              <a:cs typeface="Arial" panose="020B0604020202020204" pitchFamily="34" charset="0"/>
            </a:endParaRPr>
          </a:p>
        </p:txBody>
      </p:sp>
      <p:sp>
        <p:nvSpPr>
          <p:cNvPr id="61" name="Rectangle 11">
            <a:extLst>
              <a:ext uri="{FF2B5EF4-FFF2-40B4-BE49-F238E27FC236}">
                <a16:creationId xmlns:a16="http://schemas.microsoft.com/office/drawing/2014/main" id="{104D36C3-E6D9-EAE6-14B3-F1DAF28E00FA}"/>
              </a:ext>
            </a:extLst>
          </p:cNvPr>
          <p:cNvSpPr>
            <a:spLocks noChangeArrowheads="1"/>
          </p:cNvSpPr>
          <p:nvPr/>
        </p:nvSpPr>
        <p:spPr bwMode="auto">
          <a:xfrm>
            <a:off x="3551251" y="14324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5" name="Объект 64">
            <a:extLst>
              <a:ext uri="{FF2B5EF4-FFF2-40B4-BE49-F238E27FC236}">
                <a16:creationId xmlns:a16="http://schemas.microsoft.com/office/drawing/2014/main" id="{37FC2D43-A554-5042-C4E4-4A73C774EEC4}"/>
              </a:ext>
            </a:extLst>
          </p:cNvPr>
          <p:cNvGraphicFramePr>
            <a:graphicFrameLocks noChangeAspect="1"/>
          </p:cNvGraphicFramePr>
          <p:nvPr>
            <p:extLst>
              <p:ext uri="{D42A27DB-BD31-4B8C-83A1-F6EECF244321}">
                <p14:modId xmlns:p14="http://schemas.microsoft.com/office/powerpoint/2010/main" val="2931559357"/>
              </p:ext>
            </p:extLst>
          </p:nvPr>
        </p:nvGraphicFramePr>
        <p:xfrm>
          <a:off x="3888335" y="1452161"/>
          <a:ext cx="152400" cy="168275"/>
        </p:xfrm>
        <a:graphic>
          <a:graphicData uri="http://schemas.openxmlformats.org/presentationml/2006/ole">
            <mc:AlternateContent xmlns:mc="http://schemas.openxmlformats.org/markup-compatibility/2006">
              <mc:Choice xmlns:v="urn:schemas-microsoft-com:vml" Requires="v">
                <p:oleObj name="Equation" r:id="rId6" imgW="152268" imgH="164957" progId="Equation.DSMT4">
                  <p:embed/>
                </p:oleObj>
              </mc:Choice>
              <mc:Fallback>
                <p:oleObj name="Equation" r:id="rId6" imgW="152268" imgH="164957"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88335" y="1452161"/>
                        <a:ext cx="152400" cy="168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0" name="Rectangle 13">
            <a:extLst>
              <a:ext uri="{FF2B5EF4-FFF2-40B4-BE49-F238E27FC236}">
                <a16:creationId xmlns:a16="http://schemas.microsoft.com/office/drawing/2014/main" id="{26C8BA93-0C9A-B3A4-1203-89843B2D62AE}"/>
              </a:ext>
            </a:extLst>
          </p:cNvPr>
          <p:cNvSpPr>
            <a:spLocks noChangeArrowheads="1"/>
          </p:cNvSpPr>
          <p:nvPr/>
        </p:nvSpPr>
        <p:spPr bwMode="auto">
          <a:xfrm>
            <a:off x="4871258" y="13656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4" name="Объект 73">
            <a:extLst>
              <a:ext uri="{FF2B5EF4-FFF2-40B4-BE49-F238E27FC236}">
                <a16:creationId xmlns:a16="http://schemas.microsoft.com/office/drawing/2014/main" id="{A46BC8BC-BC4F-BE71-65CC-431B7A38176E}"/>
              </a:ext>
            </a:extLst>
          </p:cNvPr>
          <p:cNvGraphicFramePr>
            <a:graphicFrameLocks noChangeAspect="1"/>
          </p:cNvGraphicFramePr>
          <p:nvPr>
            <p:extLst>
              <p:ext uri="{D42A27DB-BD31-4B8C-83A1-F6EECF244321}">
                <p14:modId xmlns:p14="http://schemas.microsoft.com/office/powerpoint/2010/main" val="1375308280"/>
              </p:ext>
            </p:extLst>
          </p:nvPr>
        </p:nvGraphicFramePr>
        <p:xfrm>
          <a:off x="5623174" y="1356871"/>
          <a:ext cx="430213" cy="304800"/>
        </p:xfrm>
        <a:graphic>
          <a:graphicData uri="http://schemas.openxmlformats.org/presentationml/2006/ole">
            <mc:AlternateContent xmlns:mc="http://schemas.openxmlformats.org/markup-compatibility/2006">
              <mc:Choice xmlns:v="urn:schemas-microsoft-com:vml" Requires="v">
                <p:oleObj name="Equation" r:id="rId8" imgW="431613" imgH="304668" progId="Equation.DSMT4">
                  <p:embed/>
                </p:oleObj>
              </mc:Choice>
              <mc:Fallback>
                <p:oleObj name="Equation" r:id="rId8" imgW="431613" imgH="304668"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23174" y="1356871"/>
                        <a:ext cx="4302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 name="Rectangle 15">
            <a:extLst>
              <a:ext uri="{FF2B5EF4-FFF2-40B4-BE49-F238E27FC236}">
                <a16:creationId xmlns:a16="http://schemas.microsoft.com/office/drawing/2014/main" id="{8BF9AE34-1D4A-07A2-6A0B-2A8D6AEB2F25}"/>
              </a:ext>
            </a:extLst>
          </p:cNvPr>
          <p:cNvSpPr>
            <a:spLocks noChangeArrowheads="1"/>
          </p:cNvSpPr>
          <p:nvPr/>
        </p:nvSpPr>
        <p:spPr bwMode="auto">
          <a:xfrm>
            <a:off x="4151591" y="1669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85" name="Объект 84">
            <a:extLst>
              <a:ext uri="{FF2B5EF4-FFF2-40B4-BE49-F238E27FC236}">
                <a16:creationId xmlns:a16="http://schemas.microsoft.com/office/drawing/2014/main" id="{5DCD9C57-D84B-AEDA-80FC-A00B82A9541B}"/>
              </a:ext>
            </a:extLst>
          </p:cNvPr>
          <p:cNvGraphicFramePr>
            <a:graphicFrameLocks noChangeAspect="1"/>
          </p:cNvGraphicFramePr>
          <p:nvPr>
            <p:extLst>
              <p:ext uri="{D42A27DB-BD31-4B8C-83A1-F6EECF244321}">
                <p14:modId xmlns:p14="http://schemas.microsoft.com/office/powerpoint/2010/main" val="3189465228"/>
              </p:ext>
            </p:extLst>
          </p:nvPr>
        </p:nvGraphicFramePr>
        <p:xfrm>
          <a:off x="4006891" y="1665649"/>
          <a:ext cx="2944813" cy="304800"/>
        </p:xfrm>
        <a:graphic>
          <a:graphicData uri="http://schemas.openxmlformats.org/presentationml/2006/ole">
            <mc:AlternateContent xmlns:mc="http://schemas.openxmlformats.org/markup-compatibility/2006">
              <mc:Choice xmlns:v="urn:schemas-microsoft-com:vml" Requires="v">
                <p:oleObj name="Equation" r:id="rId10" imgW="2946400" imgH="304800" progId="Equation.DSMT4">
                  <p:embed/>
                </p:oleObj>
              </mc:Choice>
              <mc:Fallback>
                <p:oleObj name="Equation" r:id="rId10" imgW="2946400" imgH="30480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06891" y="1665649"/>
                        <a:ext cx="29448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8" name="TextBox 87">
            <a:extLst>
              <a:ext uri="{FF2B5EF4-FFF2-40B4-BE49-F238E27FC236}">
                <a16:creationId xmlns:a16="http://schemas.microsoft.com/office/drawing/2014/main" id="{E532B193-10D8-C489-18BC-A829C789E813}"/>
              </a:ext>
            </a:extLst>
          </p:cNvPr>
          <p:cNvSpPr txBox="1"/>
          <p:nvPr/>
        </p:nvSpPr>
        <p:spPr>
          <a:xfrm>
            <a:off x="748842" y="1928500"/>
            <a:ext cx="11077244" cy="58477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We use parametric optimization. For this, we approximate the unknown function </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with a network of radial basis functions</a:t>
            </a:r>
            <a:endParaRPr lang="ru-RU" sz="1600" dirty="0">
              <a:latin typeface="Arial" panose="020B0604020202020204" pitchFamily="34" charset="0"/>
              <a:cs typeface="Arial" panose="020B0604020202020204" pitchFamily="34" charset="0"/>
            </a:endParaRPr>
          </a:p>
        </p:txBody>
      </p:sp>
      <p:graphicFrame>
        <p:nvGraphicFramePr>
          <p:cNvPr id="89" name="Объект 88">
            <a:extLst>
              <a:ext uri="{FF2B5EF4-FFF2-40B4-BE49-F238E27FC236}">
                <a16:creationId xmlns:a16="http://schemas.microsoft.com/office/drawing/2014/main" id="{82535E36-9B2B-1088-03D7-455592AEC64B}"/>
              </a:ext>
            </a:extLst>
          </p:cNvPr>
          <p:cNvGraphicFramePr>
            <a:graphicFrameLocks noChangeAspect="1"/>
          </p:cNvGraphicFramePr>
          <p:nvPr>
            <p:extLst>
              <p:ext uri="{D42A27DB-BD31-4B8C-83A1-F6EECF244321}">
                <p14:modId xmlns:p14="http://schemas.microsoft.com/office/powerpoint/2010/main" val="3877506578"/>
              </p:ext>
            </p:extLst>
          </p:nvPr>
        </p:nvGraphicFramePr>
        <p:xfrm>
          <a:off x="8009447" y="1958441"/>
          <a:ext cx="430213" cy="304800"/>
        </p:xfrm>
        <a:graphic>
          <a:graphicData uri="http://schemas.openxmlformats.org/presentationml/2006/ole">
            <mc:AlternateContent xmlns:mc="http://schemas.openxmlformats.org/markup-compatibility/2006">
              <mc:Choice xmlns:v="urn:schemas-microsoft-com:vml" Requires="v">
                <p:oleObj name="Equation" r:id="rId12" imgW="431613" imgH="304668" progId="Equation.DSMT4">
                  <p:embed/>
                </p:oleObj>
              </mc:Choice>
              <mc:Fallback>
                <p:oleObj name="Equation" r:id="rId12" imgW="431613" imgH="304668" progId="Equation.DSMT4">
                  <p:embed/>
                  <p:pic>
                    <p:nvPicPr>
                      <p:cNvPr id="74" name="Объект 73">
                        <a:extLst>
                          <a:ext uri="{FF2B5EF4-FFF2-40B4-BE49-F238E27FC236}">
                            <a16:creationId xmlns:a16="http://schemas.microsoft.com/office/drawing/2014/main" id="{A46BC8BC-BC4F-BE71-65CC-431B7A38176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9447" y="1958441"/>
                        <a:ext cx="430213"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0" name="Rectangle 17">
            <a:extLst>
              <a:ext uri="{FF2B5EF4-FFF2-40B4-BE49-F238E27FC236}">
                <a16:creationId xmlns:a16="http://schemas.microsoft.com/office/drawing/2014/main" id="{506B0ED4-A94B-8A4B-E330-28B31420D4FD}"/>
              </a:ext>
            </a:extLst>
          </p:cNvPr>
          <p:cNvSpPr>
            <a:spLocks noChangeArrowheads="1"/>
          </p:cNvSpPr>
          <p:nvPr/>
        </p:nvSpPr>
        <p:spPr bwMode="auto">
          <a:xfrm>
            <a:off x="3903306" y="23846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1" name="Объект 90">
            <a:extLst>
              <a:ext uri="{FF2B5EF4-FFF2-40B4-BE49-F238E27FC236}">
                <a16:creationId xmlns:a16="http://schemas.microsoft.com/office/drawing/2014/main" id="{1D8FEBC3-4838-B242-68B4-0750E7FCF3AD}"/>
              </a:ext>
            </a:extLst>
          </p:cNvPr>
          <p:cNvGraphicFramePr>
            <a:graphicFrameLocks noChangeAspect="1"/>
          </p:cNvGraphicFramePr>
          <p:nvPr>
            <p:extLst>
              <p:ext uri="{D42A27DB-BD31-4B8C-83A1-F6EECF244321}">
                <p14:modId xmlns:p14="http://schemas.microsoft.com/office/powerpoint/2010/main" val="2870247556"/>
              </p:ext>
            </p:extLst>
          </p:nvPr>
        </p:nvGraphicFramePr>
        <p:xfrm>
          <a:off x="3903306" y="2384617"/>
          <a:ext cx="2030413" cy="571500"/>
        </p:xfrm>
        <a:graphic>
          <a:graphicData uri="http://schemas.openxmlformats.org/presentationml/2006/ole">
            <mc:AlternateContent xmlns:mc="http://schemas.openxmlformats.org/markup-compatibility/2006">
              <mc:Choice xmlns:v="urn:schemas-microsoft-com:vml" Requires="v">
                <p:oleObj name="Equation" r:id="rId13" imgW="2032000" imgH="571500" progId="Equation.DSMT4">
                  <p:embed/>
                </p:oleObj>
              </mc:Choice>
              <mc:Fallback>
                <p:oleObj name="Equation" r:id="rId13" imgW="2032000" imgH="57150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03306" y="2384617"/>
                        <a:ext cx="203041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 name="TextBox 91">
            <a:extLst>
              <a:ext uri="{FF2B5EF4-FFF2-40B4-BE49-F238E27FC236}">
                <a16:creationId xmlns:a16="http://schemas.microsoft.com/office/drawing/2014/main" id="{B5A506E0-6ADF-7EE5-9588-54C63A3745AB}"/>
              </a:ext>
            </a:extLst>
          </p:cNvPr>
          <p:cNvSpPr txBox="1"/>
          <p:nvPr/>
        </p:nvSpPr>
        <p:spPr>
          <a:xfrm>
            <a:off x="809956" y="2955191"/>
            <a:ext cx="1077382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solution to the direct problem is found by the second network of radial basis functions</a:t>
            </a:r>
            <a:endParaRPr lang="ru-RU" sz="1600" dirty="0">
              <a:latin typeface="Arial" panose="020B0604020202020204" pitchFamily="34" charset="0"/>
              <a:cs typeface="Arial" panose="020B0604020202020204" pitchFamily="34" charset="0"/>
            </a:endParaRPr>
          </a:p>
        </p:txBody>
      </p:sp>
      <p:sp>
        <p:nvSpPr>
          <p:cNvPr id="94" name="Rectangle 19">
            <a:extLst>
              <a:ext uri="{FF2B5EF4-FFF2-40B4-BE49-F238E27FC236}">
                <a16:creationId xmlns:a16="http://schemas.microsoft.com/office/drawing/2014/main" id="{86BB8ED4-396F-0FD1-2DA6-D50A137F89CF}"/>
              </a:ext>
            </a:extLst>
          </p:cNvPr>
          <p:cNvSpPr>
            <a:spLocks noChangeArrowheads="1"/>
          </p:cNvSpPr>
          <p:nvPr/>
        </p:nvSpPr>
        <p:spPr bwMode="auto">
          <a:xfrm>
            <a:off x="3914419" y="32201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5" name="Объект 94">
            <a:extLst>
              <a:ext uri="{FF2B5EF4-FFF2-40B4-BE49-F238E27FC236}">
                <a16:creationId xmlns:a16="http://schemas.microsoft.com/office/drawing/2014/main" id="{C2317388-8BFE-1BCD-153D-6367F6A4281C}"/>
              </a:ext>
            </a:extLst>
          </p:cNvPr>
          <p:cNvGraphicFramePr>
            <a:graphicFrameLocks noChangeAspect="1"/>
          </p:cNvGraphicFramePr>
          <p:nvPr>
            <p:extLst>
              <p:ext uri="{D42A27DB-BD31-4B8C-83A1-F6EECF244321}">
                <p14:modId xmlns:p14="http://schemas.microsoft.com/office/powerpoint/2010/main" val="1786102381"/>
              </p:ext>
            </p:extLst>
          </p:nvPr>
        </p:nvGraphicFramePr>
        <p:xfrm>
          <a:off x="9038182" y="2842499"/>
          <a:ext cx="2019300" cy="571500"/>
        </p:xfrm>
        <a:graphic>
          <a:graphicData uri="http://schemas.openxmlformats.org/presentationml/2006/ole">
            <mc:AlternateContent xmlns:mc="http://schemas.openxmlformats.org/markup-compatibility/2006">
              <mc:Choice xmlns:v="urn:schemas-microsoft-com:vml" Requires="v">
                <p:oleObj name="Equation" r:id="rId15" imgW="2019300" imgH="571500" progId="Equation.DSMT4">
                  <p:embed/>
                </p:oleObj>
              </mc:Choice>
              <mc:Fallback>
                <p:oleObj name="Equation" r:id="rId15" imgW="2019300" imgH="57150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038182" y="2842499"/>
                        <a:ext cx="20193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 name="TextBox 95">
            <a:extLst>
              <a:ext uri="{FF2B5EF4-FFF2-40B4-BE49-F238E27FC236}">
                <a16:creationId xmlns:a16="http://schemas.microsoft.com/office/drawing/2014/main" id="{A20BE789-6BA5-91EA-132B-4EAE9921EAB2}"/>
              </a:ext>
            </a:extLst>
          </p:cNvPr>
          <p:cNvSpPr txBox="1"/>
          <p:nvPr/>
        </p:nvSpPr>
        <p:spPr>
          <a:xfrm>
            <a:off x="831965" y="3439632"/>
            <a:ext cx="603747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Loss function</a:t>
            </a:r>
            <a:endParaRPr lang="ru-RU" sz="1600" dirty="0">
              <a:latin typeface="Arial" panose="020B0604020202020204" pitchFamily="34" charset="0"/>
              <a:cs typeface="Arial" panose="020B0604020202020204" pitchFamily="34" charset="0"/>
            </a:endParaRPr>
          </a:p>
        </p:txBody>
      </p:sp>
      <p:sp>
        <p:nvSpPr>
          <p:cNvPr id="97" name="Rectangle 21">
            <a:extLst>
              <a:ext uri="{FF2B5EF4-FFF2-40B4-BE49-F238E27FC236}">
                <a16:creationId xmlns:a16="http://schemas.microsoft.com/office/drawing/2014/main" id="{5D129E63-9F25-2B3D-F1AC-35BB33A0641F}"/>
              </a:ext>
            </a:extLst>
          </p:cNvPr>
          <p:cNvSpPr>
            <a:spLocks noChangeArrowheads="1"/>
          </p:cNvSpPr>
          <p:nvPr/>
        </p:nvSpPr>
        <p:spPr bwMode="auto">
          <a:xfrm>
            <a:off x="316517" y="3946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98" name="Объект 97">
            <a:extLst>
              <a:ext uri="{FF2B5EF4-FFF2-40B4-BE49-F238E27FC236}">
                <a16:creationId xmlns:a16="http://schemas.microsoft.com/office/drawing/2014/main" id="{3CF00789-8591-E817-3744-F1E5DADFB8D8}"/>
              </a:ext>
            </a:extLst>
          </p:cNvPr>
          <p:cNvGraphicFramePr>
            <a:graphicFrameLocks noChangeAspect="1"/>
          </p:cNvGraphicFramePr>
          <p:nvPr>
            <p:extLst>
              <p:ext uri="{D42A27DB-BD31-4B8C-83A1-F6EECF244321}">
                <p14:modId xmlns:p14="http://schemas.microsoft.com/office/powerpoint/2010/main" val="1872794347"/>
              </p:ext>
            </p:extLst>
          </p:nvPr>
        </p:nvGraphicFramePr>
        <p:xfrm>
          <a:off x="2533649" y="3374079"/>
          <a:ext cx="7124701" cy="582613"/>
        </p:xfrm>
        <a:graphic>
          <a:graphicData uri="http://schemas.openxmlformats.org/presentationml/2006/ole">
            <mc:AlternateContent xmlns:mc="http://schemas.openxmlformats.org/markup-compatibility/2006">
              <mc:Choice xmlns:v="urn:schemas-microsoft-com:vml" Requires="v">
                <p:oleObj name="Equation" r:id="rId17" imgW="7124400" imgH="583920" progId="Equation.DSMT4">
                  <p:embed/>
                </p:oleObj>
              </mc:Choice>
              <mc:Fallback>
                <p:oleObj name="Equation" r:id="rId17" imgW="7124400" imgH="583920" progId="Equation.DSMT4">
                  <p:embed/>
                  <p:pic>
                    <p:nvPicPr>
                      <p:cNvPr id="0" name="Object 20"/>
                      <p:cNvPicPr>
                        <a:picLocks noChangeAspect="1" noChangeArrowheads="1"/>
                      </p:cNvPicPr>
                      <p:nvPr/>
                    </p:nvPicPr>
                    <p:blipFill>
                      <a:blip r:embed="rId18"/>
                      <a:srcRect/>
                      <a:stretch>
                        <a:fillRect/>
                      </a:stretch>
                    </p:blipFill>
                    <p:spPr bwMode="auto">
                      <a:xfrm>
                        <a:off x="2533649" y="3374079"/>
                        <a:ext cx="7124701"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0" name="Объект 99">
            <a:extLst>
              <a:ext uri="{FF2B5EF4-FFF2-40B4-BE49-F238E27FC236}">
                <a16:creationId xmlns:a16="http://schemas.microsoft.com/office/drawing/2014/main" id="{CFAF6FB0-AEB9-DA5C-9577-69D73B6977C5}"/>
              </a:ext>
            </a:extLst>
          </p:cNvPr>
          <p:cNvGraphicFramePr>
            <a:graphicFrameLocks noChangeAspect="1"/>
          </p:cNvGraphicFramePr>
          <p:nvPr>
            <p:extLst>
              <p:ext uri="{D42A27DB-BD31-4B8C-83A1-F6EECF244321}">
                <p14:modId xmlns:p14="http://schemas.microsoft.com/office/powerpoint/2010/main" val="2720493201"/>
              </p:ext>
            </p:extLst>
          </p:nvPr>
        </p:nvGraphicFramePr>
        <p:xfrm>
          <a:off x="1122212" y="3821507"/>
          <a:ext cx="5135241" cy="2334322"/>
        </p:xfrm>
        <a:graphic>
          <a:graphicData uri="http://schemas.openxmlformats.org/presentationml/2006/ole">
            <mc:AlternateContent xmlns:mc="http://schemas.openxmlformats.org/markup-compatibility/2006">
              <mc:Choice xmlns:v="urn:schemas-microsoft-com:vml" Requires="v">
                <p:oleObj name="Document" r:id="rId19" imgW="6114288" imgH="2780417" progId="Word.Document.12">
                  <p:embed/>
                </p:oleObj>
              </mc:Choice>
              <mc:Fallback>
                <p:oleObj name="Document" r:id="rId19" imgW="6114288" imgH="2780417" progId="Word.Document.12">
                  <p:embed/>
                  <p:pic>
                    <p:nvPicPr>
                      <p:cNvPr id="0" name=""/>
                      <p:cNvPicPr/>
                      <p:nvPr/>
                    </p:nvPicPr>
                    <p:blipFill>
                      <a:blip r:embed="rId20"/>
                      <a:stretch>
                        <a:fillRect/>
                      </a:stretch>
                    </p:blipFill>
                    <p:spPr>
                      <a:xfrm>
                        <a:off x="1122212" y="3821507"/>
                        <a:ext cx="5135241" cy="2334322"/>
                      </a:xfrm>
                      <a:prstGeom prst="rect">
                        <a:avLst/>
                      </a:prstGeom>
                    </p:spPr>
                  </p:pic>
                </p:oleObj>
              </mc:Fallback>
            </mc:AlternateContent>
          </a:graphicData>
        </a:graphic>
      </p:graphicFrame>
      <p:sp>
        <p:nvSpPr>
          <p:cNvPr id="101" name="TextBox 100">
            <a:extLst>
              <a:ext uri="{FF2B5EF4-FFF2-40B4-BE49-F238E27FC236}">
                <a16:creationId xmlns:a16="http://schemas.microsoft.com/office/drawing/2014/main" id="{4901D8A4-F856-008C-8DE3-10EE6822B302}"/>
              </a:ext>
            </a:extLst>
          </p:cNvPr>
          <p:cNvSpPr txBox="1"/>
          <p:nvPr/>
        </p:nvSpPr>
        <p:spPr>
          <a:xfrm>
            <a:off x="573808" y="5980552"/>
            <a:ext cx="6126249"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Solution of the direct problem: a) solution of the original direct problem; b) reconstructed solution of the direct problem</a:t>
            </a:r>
            <a:endParaRPr lang="ru-RU" sz="1200" dirty="0">
              <a:latin typeface="Arial" panose="020B0604020202020204" pitchFamily="34" charset="0"/>
              <a:cs typeface="Arial" panose="020B0604020202020204" pitchFamily="34" charset="0"/>
            </a:endParaRPr>
          </a:p>
        </p:txBody>
      </p:sp>
      <p:pic>
        <p:nvPicPr>
          <p:cNvPr id="102" name="Рисунок 101" descr="Д100График восстановленного коэффициента">
            <a:extLst>
              <a:ext uri="{FF2B5EF4-FFF2-40B4-BE49-F238E27FC236}">
                <a16:creationId xmlns:a16="http://schemas.microsoft.com/office/drawing/2014/main" id="{BDF84385-03FE-CD02-7946-E16DEEC27EBA}"/>
              </a:ext>
            </a:extLst>
          </p:cNvPr>
          <p:cNvPicPr>
            <a:picLocks noChangeAspect="1"/>
          </p:cNvPicPr>
          <p:nvPr/>
        </p:nvPicPr>
        <p:blipFill>
          <a:blip r:embed="rId21" cstate="print">
            <a:extLst>
              <a:ext uri="{BEBA8EAE-BF5A-486C-A8C5-ECC9F3942E4B}">
                <a14:imgProps xmlns:a14="http://schemas.microsoft.com/office/drawing/2010/main">
                  <a14:imgLayer r:embed="rId22">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729123" y="3954859"/>
            <a:ext cx="2641073" cy="1965081"/>
          </a:xfrm>
          <a:prstGeom prst="rect">
            <a:avLst/>
          </a:prstGeom>
          <a:noFill/>
          <a:ln>
            <a:noFill/>
          </a:ln>
        </p:spPr>
      </p:pic>
      <p:sp>
        <p:nvSpPr>
          <p:cNvPr id="103" name="TextBox 102">
            <a:extLst>
              <a:ext uri="{FF2B5EF4-FFF2-40B4-BE49-F238E27FC236}">
                <a16:creationId xmlns:a16="http://schemas.microsoft.com/office/drawing/2014/main" id="{9F6B7FA1-3D66-9343-667E-A8BD068C46C3}"/>
              </a:ext>
            </a:extLst>
          </p:cNvPr>
          <p:cNvSpPr txBox="1"/>
          <p:nvPr/>
        </p:nvSpPr>
        <p:spPr>
          <a:xfrm>
            <a:off x="7644453" y="5877266"/>
            <a:ext cx="3183774"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Calculated values ​​of the environment function</a:t>
            </a:r>
            <a:endParaRPr lang="ru-RU"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5708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9A8B7D-9D7B-4CA4-8124-C8BBEE4A2D9A}"/>
              </a:ext>
            </a:extLst>
          </p:cNvPr>
          <p:cNvSpPr>
            <a:spLocks noGrp="1"/>
          </p:cNvSpPr>
          <p:nvPr>
            <p:ph type="title"/>
          </p:nvPr>
        </p:nvSpPr>
        <p:spPr>
          <a:xfrm>
            <a:off x="838200" y="232122"/>
            <a:ext cx="10515600" cy="389068"/>
          </a:xfrm>
          <a:solidFill>
            <a:srgbClr val="0000CC"/>
          </a:solidFill>
        </p:spPr>
        <p:style>
          <a:lnRef idx="0">
            <a:schemeClr val="accent6"/>
          </a:lnRef>
          <a:fillRef idx="3">
            <a:schemeClr val="accent6"/>
          </a:fillRef>
          <a:effectRef idx="3">
            <a:schemeClr val="accent6"/>
          </a:effectRef>
          <a:fontRef idx="minor">
            <a:schemeClr val="lt1"/>
          </a:fontRef>
        </p:style>
        <p:txBody>
          <a:bodyPr>
            <a:normAutofit/>
          </a:bodyPr>
          <a:lstStyle/>
          <a:p>
            <a:r>
              <a:rPr lang="en-US" sz="1600" b="1" dirty="0">
                <a:latin typeface="Arial Black" panose="020B0A04020102020204" pitchFamily="34" charset="0"/>
                <a:cs typeface="Arial" panose="020B0604020202020204" pitchFamily="34" charset="0"/>
              </a:rPr>
              <a:t>ALGORITHM FOR SOLVING NAVIER-STOKES EQUATIONS</a:t>
            </a:r>
            <a:endParaRPr lang="ru-RU" sz="1600" b="1" dirty="0">
              <a:latin typeface="Arial Black" panose="020B0A04020102020204" pitchFamily="34" charset="0"/>
              <a:cs typeface="Arial" panose="020B0604020202020204" pitchFamily="34" charset="0"/>
            </a:endParaRPr>
          </a:p>
        </p:txBody>
      </p:sp>
      <p:sp>
        <p:nvSpPr>
          <p:cNvPr id="4" name="Номер слайда 3">
            <a:extLst>
              <a:ext uri="{FF2B5EF4-FFF2-40B4-BE49-F238E27FC236}">
                <a16:creationId xmlns:a16="http://schemas.microsoft.com/office/drawing/2014/main" id="{A42F5AEF-E5D2-41B9-A687-E1AD313CD462}"/>
              </a:ext>
            </a:extLst>
          </p:cNvPr>
          <p:cNvSpPr>
            <a:spLocks noGrp="1"/>
          </p:cNvSpPr>
          <p:nvPr>
            <p:ph type="sldNum" sz="quarter" idx="12"/>
          </p:nvPr>
        </p:nvSpPr>
        <p:spPr>
          <a:xfrm>
            <a:off x="8605843" y="6414475"/>
            <a:ext cx="2743200" cy="365125"/>
          </a:xfrm>
        </p:spPr>
        <p:txBody>
          <a:bodyPr/>
          <a:lstStyle/>
          <a:p>
            <a:fld id="{F6C470C3-C3D5-4269-A7D5-88C2F6DDDEB2}" type="slidenum">
              <a:rPr lang="ru-RU" smtClean="0"/>
              <a:t>11</a:t>
            </a:fld>
            <a:endParaRPr lang="ru-RU" dirty="0"/>
          </a:p>
        </p:txBody>
      </p:sp>
      <p:sp>
        <p:nvSpPr>
          <p:cNvPr id="14" name="Rectangle 8">
            <a:extLst>
              <a:ext uri="{FF2B5EF4-FFF2-40B4-BE49-F238E27FC236}">
                <a16:creationId xmlns:a16="http://schemas.microsoft.com/office/drawing/2014/main" id="{0D2F35C1-9078-422F-AB7F-AF100B4FBB78}"/>
              </a:ext>
            </a:extLst>
          </p:cNvPr>
          <p:cNvSpPr>
            <a:spLocks noChangeArrowheads="1"/>
          </p:cNvSpPr>
          <p:nvPr/>
        </p:nvSpPr>
        <p:spPr bwMode="auto">
          <a:xfrm>
            <a:off x="831965" y="801922"/>
            <a:ext cx="93105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1600" b="0" i="0" dirty="0">
                <a:solidFill>
                  <a:srgbClr val="3C4043"/>
                </a:solidFill>
                <a:effectLst/>
                <a:latin typeface="Arial" panose="020B0604020202020204" pitchFamily="34" charset="0"/>
                <a:cs typeface="Arial" panose="020B0604020202020204" pitchFamily="34" charset="0"/>
              </a:rPr>
              <a:t>Let's consider the model flow of </a:t>
            </a:r>
            <a:r>
              <a:rPr lang="en-US" sz="1600" b="0" i="0" dirty="0" err="1">
                <a:solidFill>
                  <a:srgbClr val="3C4043"/>
                </a:solidFill>
                <a:effectLst/>
                <a:latin typeface="Arial" panose="020B0604020202020204" pitchFamily="34" charset="0"/>
                <a:cs typeface="Arial" panose="020B0604020202020204" pitchFamily="34" charset="0"/>
              </a:rPr>
              <a:t>Kovazhny</a:t>
            </a:r>
            <a:r>
              <a:rPr lang="en-US" sz="1600" b="0" i="0" dirty="0">
                <a:solidFill>
                  <a:srgbClr val="3C4043"/>
                </a:solidFill>
                <a:effectLst/>
                <a:latin typeface="Arial" panose="020B0604020202020204" pitchFamily="34" charset="0"/>
                <a:cs typeface="Arial" panose="020B0604020202020204" pitchFamily="34" charset="0"/>
              </a:rPr>
              <a:t>. The </a:t>
            </a:r>
            <a:r>
              <a:rPr lang="en-US" sz="1600" b="0" i="0" dirty="0" err="1">
                <a:solidFill>
                  <a:srgbClr val="3C4043"/>
                </a:solidFill>
                <a:effectLst/>
                <a:latin typeface="Arial" panose="020B0604020202020204" pitchFamily="34" charset="0"/>
                <a:cs typeface="Arial" panose="020B0604020202020204" pitchFamily="34" charset="0"/>
              </a:rPr>
              <a:t>Kovazhny</a:t>
            </a:r>
            <a:r>
              <a:rPr lang="en-US" sz="1600" b="0" i="0" dirty="0">
                <a:solidFill>
                  <a:srgbClr val="3C4043"/>
                </a:solidFill>
                <a:effectLst/>
                <a:latin typeface="Arial" panose="020B0604020202020204" pitchFamily="34" charset="0"/>
                <a:cs typeface="Arial" panose="020B0604020202020204" pitchFamily="34" charset="0"/>
              </a:rPr>
              <a:t> flow is a two-dimensional stationary flow. </a:t>
            </a:r>
            <a:endParaRPr lang="ru-RU" sz="1600" b="0" i="0" dirty="0">
              <a:solidFill>
                <a:srgbClr val="3C4043"/>
              </a:solidFill>
              <a:effectLst/>
              <a:latin typeface="Arial" panose="020B0604020202020204" pitchFamily="34" charset="0"/>
              <a:cs typeface="Arial" panose="020B0604020202020204" pitchFamily="34" charset="0"/>
            </a:endParaRPr>
          </a:p>
          <a:p>
            <a:r>
              <a:rPr lang="en-US" sz="1600" b="0" i="0" dirty="0">
                <a:solidFill>
                  <a:srgbClr val="3C4043"/>
                </a:solidFill>
                <a:effectLst/>
                <a:latin typeface="Arial" panose="020B0604020202020204" pitchFamily="34" charset="0"/>
                <a:cs typeface="Arial" panose="020B0604020202020204" pitchFamily="34" charset="0"/>
              </a:rPr>
              <a:t>The analytical solution has the form</a:t>
            </a:r>
            <a:endParaRPr lang="ru-RU" sz="1600" dirty="0">
              <a:latin typeface="Arial" panose="020B0604020202020204" pitchFamily="34" charset="0"/>
              <a:cs typeface="Arial" panose="020B0604020202020204" pitchFamily="34" charset="0"/>
            </a:endParaRPr>
          </a:p>
        </p:txBody>
      </p:sp>
      <p:sp>
        <p:nvSpPr>
          <p:cNvPr id="27" name="Rectangle 23">
            <a:extLst>
              <a:ext uri="{FF2B5EF4-FFF2-40B4-BE49-F238E27FC236}">
                <a16:creationId xmlns:a16="http://schemas.microsoft.com/office/drawing/2014/main" id="{ED99430D-CD2D-48ED-9C11-8AFBA39957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9" name="Rectangle 25">
            <a:extLst>
              <a:ext uri="{FF2B5EF4-FFF2-40B4-BE49-F238E27FC236}">
                <a16:creationId xmlns:a16="http://schemas.microsoft.com/office/drawing/2014/main" id="{261E6C35-CCFA-4B72-971E-B0E3535D1ED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1" name="Rectangle 27">
            <a:extLst>
              <a:ext uri="{FF2B5EF4-FFF2-40B4-BE49-F238E27FC236}">
                <a16:creationId xmlns:a16="http://schemas.microsoft.com/office/drawing/2014/main" id="{8B4BE8BB-C54B-4536-8416-206F6E499FD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3" name="Rectangle 29">
            <a:extLst>
              <a:ext uri="{FF2B5EF4-FFF2-40B4-BE49-F238E27FC236}">
                <a16:creationId xmlns:a16="http://schemas.microsoft.com/office/drawing/2014/main" id="{BACBCA99-0587-4779-AF71-6A80E541E6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6" name="Rectangle 38">
            <a:extLst>
              <a:ext uri="{FF2B5EF4-FFF2-40B4-BE49-F238E27FC236}">
                <a16:creationId xmlns:a16="http://schemas.microsoft.com/office/drawing/2014/main" id="{862D3647-21E6-4775-A0AE-69C6615286D0}"/>
              </a:ext>
            </a:extLst>
          </p:cNvPr>
          <p:cNvSpPr>
            <a:spLocks noChangeArrowheads="1"/>
          </p:cNvSpPr>
          <p:nvPr/>
        </p:nvSpPr>
        <p:spPr bwMode="auto">
          <a:xfrm>
            <a:off x="4721629" y="32071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9" name="Rectangle 48">
            <a:extLst>
              <a:ext uri="{FF2B5EF4-FFF2-40B4-BE49-F238E27FC236}">
                <a16:creationId xmlns:a16="http://schemas.microsoft.com/office/drawing/2014/main" id="{1F7827BB-64FB-4612-B25C-4144810828EE}"/>
              </a:ext>
            </a:extLst>
          </p:cNvPr>
          <p:cNvSpPr>
            <a:spLocks noChangeArrowheads="1"/>
          </p:cNvSpPr>
          <p:nvPr/>
        </p:nvSpPr>
        <p:spPr bwMode="auto">
          <a:xfrm>
            <a:off x="890486" y="38017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2" name="Rectangle 59">
            <a:extLst>
              <a:ext uri="{FF2B5EF4-FFF2-40B4-BE49-F238E27FC236}">
                <a16:creationId xmlns:a16="http://schemas.microsoft.com/office/drawing/2014/main" id="{A8CB50F6-6120-476D-8107-545ADAD89F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4" name="Rectangle 61">
            <a:extLst>
              <a:ext uri="{FF2B5EF4-FFF2-40B4-BE49-F238E27FC236}">
                <a16:creationId xmlns:a16="http://schemas.microsoft.com/office/drawing/2014/main" id="{F65DBCA9-1747-4D93-AEE4-777414927B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7" name="Rectangle 74">
            <a:extLst>
              <a:ext uri="{FF2B5EF4-FFF2-40B4-BE49-F238E27FC236}">
                <a16:creationId xmlns:a16="http://schemas.microsoft.com/office/drawing/2014/main" id="{941370AF-C044-481C-8102-BAC8403839D3}"/>
              </a:ext>
            </a:extLst>
          </p:cNvPr>
          <p:cNvSpPr>
            <a:spLocks noChangeArrowheads="1"/>
          </p:cNvSpPr>
          <p:nvPr/>
        </p:nvSpPr>
        <p:spPr bwMode="auto">
          <a:xfrm>
            <a:off x="4393599" y="9123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0" name="Rectangle 88">
            <a:extLst>
              <a:ext uri="{FF2B5EF4-FFF2-40B4-BE49-F238E27FC236}">
                <a16:creationId xmlns:a16="http://schemas.microsoft.com/office/drawing/2014/main" id="{B6C5FEA7-1AEC-4A8F-AA35-27A4E3C53C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 name="Rectangle 16">
            <a:extLst>
              <a:ext uri="{FF2B5EF4-FFF2-40B4-BE49-F238E27FC236}">
                <a16:creationId xmlns:a16="http://schemas.microsoft.com/office/drawing/2014/main" id="{1C881E43-9610-4A85-8970-063229464023}"/>
              </a:ext>
            </a:extLst>
          </p:cNvPr>
          <p:cNvSpPr>
            <a:spLocks noChangeArrowheads="1"/>
          </p:cNvSpPr>
          <p:nvPr/>
        </p:nvSpPr>
        <p:spPr bwMode="auto">
          <a:xfrm>
            <a:off x="4414058" y="13041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19">
            <a:extLst>
              <a:ext uri="{FF2B5EF4-FFF2-40B4-BE49-F238E27FC236}">
                <a16:creationId xmlns:a16="http://schemas.microsoft.com/office/drawing/2014/main" id="{5E062BF9-28AE-4EC9-8E81-AC19F12BBB6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Rectangle 21">
            <a:extLst>
              <a:ext uri="{FF2B5EF4-FFF2-40B4-BE49-F238E27FC236}">
                <a16:creationId xmlns:a16="http://schemas.microsoft.com/office/drawing/2014/main" id="{CEFB6C98-6DE4-4672-89CD-6043CB378C6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5" name="Rectangle 23">
            <a:extLst>
              <a:ext uri="{FF2B5EF4-FFF2-40B4-BE49-F238E27FC236}">
                <a16:creationId xmlns:a16="http://schemas.microsoft.com/office/drawing/2014/main" id="{BC3099B1-CBF8-4785-AA9D-111F1D20D56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33">
            <a:extLst>
              <a:ext uri="{FF2B5EF4-FFF2-40B4-BE49-F238E27FC236}">
                <a16:creationId xmlns:a16="http://schemas.microsoft.com/office/drawing/2014/main" id="{64078988-686F-4C5C-92B0-1DB167967024}"/>
              </a:ext>
            </a:extLst>
          </p:cNvPr>
          <p:cNvSpPr>
            <a:spLocks noChangeArrowheads="1"/>
          </p:cNvSpPr>
          <p:nvPr/>
        </p:nvSpPr>
        <p:spPr bwMode="auto">
          <a:xfrm>
            <a:off x="7628333" y="36449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1" name="Rectangle 35">
            <a:extLst>
              <a:ext uri="{FF2B5EF4-FFF2-40B4-BE49-F238E27FC236}">
                <a16:creationId xmlns:a16="http://schemas.microsoft.com/office/drawing/2014/main" id="{33C1520C-1A8F-448A-9DBD-160CF126D48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2" name="Rectangle 43">
            <a:extLst>
              <a:ext uri="{FF2B5EF4-FFF2-40B4-BE49-F238E27FC236}">
                <a16:creationId xmlns:a16="http://schemas.microsoft.com/office/drawing/2014/main" id="{116BF991-D90F-480C-823C-048F94999A2D}"/>
              </a:ext>
            </a:extLst>
          </p:cNvPr>
          <p:cNvSpPr>
            <a:spLocks noChangeArrowheads="1"/>
          </p:cNvSpPr>
          <p:nvPr/>
        </p:nvSpPr>
        <p:spPr bwMode="auto">
          <a:xfrm>
            <a:off x="9135687" y="26892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5" name="Rectangle 52">
            <a:extLst>
              <a:ext uri="{FF2B5EF4-FFF2-40B4-BE49-F238E27FC236}">
                <a16:creationId xmlns:a16="http://schemas.microsoft.com/office/drawing/2014/main" id="{C460EF71-63ED-4053-AA2E-C3274315CF9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7" name="Rectangle 62">
            <a:extLst>
              <a:ext uri="{FF2B5EF4-FFF2-40B4-BE49-F238E27FC236}">
                <a16:creationId xmlns:a16="http://schemas.microsoft.com/office/drawing/2014/main" id="{C46B375F-F8B9-4FA6-8DBA-FD03C67C742B}"/>
              </a:ext>
            </a:extLst>
          </p:cNvPr>
          <p:cNvSpPr>
            <a:spLocks noChangeArrowheads="1"/>
          </p:cNvSpPr>
          <p:nvPr/>
        </p:nvSpPr>
        <p:spPr bwMode="auto">
          <a:xfrm>
            <a:off x="5228706" y="33320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0" name="Rectangle 64">
            <a:extLst>
              <a:ext uri="{FF2B5EF4-FFF2-40B4-BE49-F238E27FC236}">
                <a16:creationId xmlns:a16="http://schemas.microsoft.com/office/drawing/2014/main" id="{BE744372-5F7D-4BE1-9762-B6FBB6F94FE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2" name="Rectangle 66">
            <a:extLst>
              <a:ext uri="{FF2B5EF4-FFF2-40B4-BE49-F238E27FC236}">
                <a16:creationId xmlns:a16="http://schemas.microsoft.com/office/drawing/2014/main" id="{F6AD7D0E-B014-4CDE-91DA-EF88A175C4C0}"/>
              </a:ext>
            </a:extLst>
          </p:cNvPr>
          <p:cNvSpPr>
            <a:spLocks noChangeArrowheads="1"/>
          </p:cNvSpPr>
          <p:nvPr/>
        </p:nvSpPr>
        <p:spPr bwMode="auto">
          <a:xfrm>
            <a:off x="5205488" y="51775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6" name="Rectangle 68">
            <a:extLst>
              <a:ext uri="{FF2B5EF4-FFF2-40B4-BE49-F238E27FC236}">
                <a16:creationId xmlns:a16="http://schemas.microsoft.com/office/drawing/2014/main" id="{98ADBCAB-42BC-4027-B05F-18B3AA319FD3}"/>
              </a:ext>
            </a:extLst>
          </p:cNvPr>
          <p:cNvSpPr>
            <a:spLocks noChangeArrowheads="1"/>
          </p:cNvSpPr>
          <p:nvPr/>
        </p:nvSpPr>
        <p:spPr bwMode="auto">
          <a:xfrm>
            <a:off x="5623998" y="41196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9" name="Rectangle 82">
            <a:extLst>
              <a:ext uri="{FF2B5EF4-FFF2-40B4-BE49-F238E27FC236}">
                <a16:creationId xmlns:a16="http://schemas.microsoft.com/office/drawing/2014/main" id="{696EAB33-7AB6-4831-861C-9855EEFE1059}"/>
              </a:ext>
            </a:extLst>
          </p:cNvPr>
          <p:cNvSpPr>
            <a:spLocks noChangeArrowheads="1"/>
          </p:cNvSpPr>
          <p:nvPr/>
        </p:nvSpPr>
        <p:spPr bwMode="auto">
          <a:xfrm>
            <a:off x="7336962" y="70591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2" name="Rectangle 110">
            <a:extLst>
              <a:ext uri="{FF2B5EF4-FFF2-40B4-BE49-F238E27FC236}">
                <a16:creationId xmlns:a16="http://schemas.microsoft.com/office/drawing/2014/main" id="{CC1D8FD0-3B6A-437A-AD88-77DA47DB134B}"/>
              </a:ext>
            </a:extLst>
          </p:cNvPr>
          <p:cNvSpPr>
            <a:spLocks noChangeArrowheads="1"/>
          </p:cNvSpPr>
          <p:nvPr/>
        </p:nvSpPr>
        <p:spPr bwMode="auto">
          <a:xfrm>
            <a:off x="5448993" y="56983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6" name="Rectangle 126">
            <a:extLst>
              <a:ext uri="{FF2B5EF4-FFF2-40B4-BE49-F238E27FC236}">
                <a16:creationId xmlns:a16="http://schemas.microsoft.com/office/drawing/2014/main" id="{DFAD62CE-7531-456E-A008-4ACE4F8AAE5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8" name="Rectangle 20">
            <a:extLst>
              <a:ext uri="{FF2B5EF4-FFF2-40B4-BE49-F238E27FC236}">
                <a16:creationId xmlns:a16="http://schemas.microsoft.com/office/drawing/2014/main" id="{FC68C1B8-1EFF-49B2-8FE1-7B9FD4C3B3D5}"/>
              </a:ext>
            </a:extLst>
          </p:cNvPr>
          <p:cNvSpPr>
            <a:spLocks noChangeArrowheads="1"/>
          </p:cNvSpPr>
          <p:nvPr/>
        </p:nvSpPr>
        <p:spPr bwMode="auto">
          <a:xfrm>
            <a:off x="2602517" y="1242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4" name="Rectangle 24">
            <a:extLst>
              <a:ext uri="{FF2B5EF4-FFF2-40B4-BE49-F238E27FC236}">
                <a16:creationId xmlns:a16="http://schemas.microsoft.com/office/drawing/2014/main" id="{B29E9297-EFEB-4B1C-B38A-8115D7716A1C}"/>
              </a:ext>
            </a:extLst>
          </p:cNvPr>
          <p:cNvSpPr>
            <a:spLocks noChangeArrowheads="1"/>
          </p:cNvSpPr>
          <p:nvPr/>
        </p:nvSpPr>
        <p:spPr bwMode="auto">
          <a:xfrm>
            <a:off x="3633686" y="18589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 name="Rectangle 26">
            <a:extLst>
              <a:ext uri="{FF2B5EF4-FFF2-40B4-BE49-F238E27FC236}">
                <a16:creationId xmlns:a16="http://schemas.microsoft.com/office/drawing/2014/main" id="{82A075CE-4E68-4550-955A-D897938B0788}"/>
              </a:ext>
            </a:extLst>
          </p:cNvPr>
          <p:cNvSpPr>
            <a:spLocks noChangeArrowheads="1"/>
          </p:cNvSpPr>
          <p:nvPr/>
        </p:nvSpPr>
        <p:spPr bwMode="auto">
          <a:xfrm>
            <a:off x="890486" y="21530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0" name="Rectangle 28">
            <a:extLst>
              <a:ext uri="{FF2B5EF4-FFF2-40B4-BE49-F238E27FC236}">
                <a16:creationId xmlns:a16="http://schemas.microsoft.com/office/drawing/2014/main" id="{B410A2CA-8E23-4992-BC90-ED6062063D86}"/>
              </a:ext>
            </a:extLst>
          </p:cNvPr>
          <p:cNvSpPr>
            <a:spLocks noChangeArrowheads="1"/>
          </p:cNvSpPr>
          <p:nvPr/>
        </p:nvSpPr>
        <p:spPr bwMode="auto">
          <a:xfrm>
            <a:off x="6765361" y="22347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3" name="Rectangle 35">
            <a:extLst>
              <a:ext uri="{FF2B5EF4-FFF2-40B4-BE49-F238E27FC236}">
                <a16:creationId xmlns:a16="http://schemas.microsoft.com/office/drawing/2014/main" id="{A755E783-A8AC-4902-96CD-948087463B5C}"/>
              </a:ext>
            </a:extLst>
          </p:cNvPr>
          <p:cNvSpPr>
            <a:spLocks noChangeArrowheads="1"/>
          </p:cNvSpPr>
          <p:nvPr/>
        </p:nvSpPr>
        <p:spPr bwMode="auto">
          <a:xfrm>
            <a:off x="6654800" y="21831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6" name="Rectangle 37">
            <a:extLst>
              <a:ext uri="{FF2B5EF4-FFF2-40B4-BE49-F238E27FC236}">
                <a16:creationId xmlns:a16="http://schemas.microsoft.com/office/drawing/2014/main" id="{55525BB3-4C9B-4789-81CC-6A14EFBFEBDB}"/>
              </a:ext>
            </a:extLst>
          </p:cNvPr>
          <p:cNvSpPr>
            <a:spLocks noChangeArrowheads="1"/>
          </p:cNvSpPr>
          <p:nvPr/>
        </p:nvSpPr>
        <p:spPr bwMode="auto">
          <a:xfrm>
            <a:off x="831965" y="28451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9" name="Rectangle 39">
            <a:extLst>
              <a:ext uri="{FF2B5EF4-FFF2-40B4-BE49-F238E27FC236}">
                <a16:creationId xmlns:a16="http://schemas.microsoft.com/office/drawing/2014/main" id="{19D4B507-E96D-4C02-AF6D-6C51C174DB79}"/>
              </a:ext>
            </a:extLst>
          </p:cNvPr>
          <p:cNvSpPr>
            <a:spLocks noChangeArrowheads="1"/>
          </p:cNvSpPr>
          <p:nvPr/>
        </p:nvSpPr>
        <p:spPr bwMode="auto">
          <a:xfrm>
            <a:off x="3881443" y="30253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79" name="Rectangle 52">
            <a:extLst>
              <a:ext uri="{FF2B5EF4-FFF2-40B4-BE49-F238E27FC236}">
                <a16:creationId xmlns:a16="http://schemas.microsoft.com/office/drawing/2014/main" id="{51752C2F-3185-4EA1-B1EA-F65D6029BDA0}"/>
              </a:ext>
            </a:extLst>
          </p:cNvPr>
          <p:cNvSpPr>
            <a:spLocks noChangeArrowheads="1"/>
          </p:cNvSpPr>
          <p:nvPr/>
        </p:nvSpPr>
        <p:spPr bwMode="auto">
          <a:xfrm>
            <a:off x="3914419" y="49228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1" name="Rectangle 54">
            <a:extLst>
              <a:ext uri="{FF2B5EF4-FFF2-40B4-BE49-F238E27FC236}">
                <a16:creationId xmlns:a16="http://schemas.microsoft.com/office/drawing/2014/main" id="{684F6572-C6D3-43D2-8237-CC3F36660042}"/>
              </a:ext>
            </a:extLst>
          </p:cNvPr>
          <p:cNvSpPr>
            <a:spLocks noChangeArrowheads="1"/>
          </p:cNvSpPr>
          <p:nvPr/>
        </p:nvSpPr>
        <p:spPr bwMode="auto">
          <a:xfrm>
            <a:off x="5048104" y="45607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3" name="Rectangle 56">
            <a:extLst>
              <a:ext uri="{FF2B5EF4-FFF2-40B4-BE49-F238E27FC236}">
                <a16:creationId xmlns:a16="http://schemas.microsoft.com/office/drawing/2014/main" id="{55D0775D-0F06-4914-A7C9-A66077011B68}"/>
              </a:ext>
            </a:extLst>
          </p:cNvPr>
          <p:cNvSpPr>
            <a:spLocks noChangeArrowheads="1"/>
          </p:cNvSpPr>
          <p:nvPr/>
        </p:nvSpPr>
        <p:spPr bwMode="auto">
          <a:xfrm>
            <a:off x="1894442" y="36305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40">
            <a:extLst>
              <a:ext uri="{FF2B5EF4-FFF2-40B4-BE49-F238E27FC236}">
                <a16:creationId xmlns:a16="http://schemas.microsoft.com/office/drawing/2014/main" id="{B2D27EA7-566B-42F0-BFA4-4F4FB0AACD58}"/>
              </a:ext>
            </a:extLst>
          </p:cNvPr>
          <p:cNvSpPr>
            <a:spLocks noChangeArrowheads="1"/>
          </p:cNvSpPr>
          <p:nvPr/>
        </p:nvSpPr>
        <p:spPr bwMode="auto">
          <a:xfrm>
            <a:off x="1453496" y="45534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9" name="Rectangle 42">
            <a:extLst>
              <a:ext uri="{FF2B5EF4-FFF2-40B4-BE49-F238E27FC236}">
                <a16:creationId xmlns:a16="http://schemas.microsoft.com/office/drawing/2014/main" id="{6B0F9196-26E0-4A42-AC81-8B81E528E3E1}"/>
              </a:ext>
            </a:extLst>
          </p:cNvPr>
          <p:cNvSpPr>
            <a:spLocks noChangeArrowheads="1"/>
          </p:cNvSpPr>
          <p:nvPr/>
        </p:nvSpPr>
        <p:spPr bwMode="auto">
          <a:xfrm>
            <a:off x="6982949" y="24814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2" name="Rectangle 44">
            <a:extLst>
              <a:ext uri="{FF2B5EF4-FFF2-40B4-BE49-F238E27FC236}">
                <a16:creationId xmlns:a16="http://schemas.microsoft.com/office/drawing/2014/main" id="{DF1A07A0-BA8F-4241-8EEC-A7BE0A204166}"/>
              </a:ext>
            </a:extLst>
          </p:cNvPr>
          <p:cNvSpPr>
            <a:spLocks noChangeArrowheads="1"/>
          </p:cNvSpPr>
          <p:nvPr/>
        </p:nvSpPr>
        <p:spPr bwMode="auto">
          <a:xfrm>
            <a:off x="8280400" y="24963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3" name="Rectangle 46">
            <a:extLst>
              <a:ext uri="{FF2B5EF4-FFF2-40B4-BE49-F238E27FC236}">
                <a16:creationId xmlns:a16="http://schemas.microsoft.com/office/drawing/2014/main" id="{9C127EA1-DE3C-4440-97C4-2D2E29A39E1E}"/>
              </a:ext>
            </a:extLst>
          </p:cNvPr>
          <p:cNvSpPr>
            <a:spLocks noChangeArrowheads="1"/>
          </p:cNvSpPr>
          <p:nvPr/>
        </p:nvSpPr>
        <p:spPr bwMode="auto">
          <a:xfrm>
            <a:off x="10431325" y="24817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6" name="Rectangle 48">
            <a:extLst>
              <a:ext uri="{FF2B5EF4-FFF2-40B4-BE49-F238E27FC236}">
                <a16:creationId xmlns:a16="http://schemas.microsoft.com/office/drawing/2014/main" id="{396B2A19-66E6-4A39-9C98-A702D67BE516}"/>
              </a:ext>
            </a:extLst>
          </p:cNvPr>
          <p:cNvSpPr>
            <a:spLocks noChangeArrowheads="1"/>
          </p:cNvSpPr>
          <p:nvPr/>
        </p:nvSpPr>
        <p:spPr bwMode="auto">
          <a:xfrm>
            <a:off x="10600230" y="53234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9" name="Rectangle 50">
            <a:extLst>
              <a:ext uri="{FF2B5EF4-FFF2-40B4-BE49-F238E27FC236}">
                <a16:creationId xmlns:a16="http://schemas.microsoft.com/office/drawing/2014/main" id="{001555E3-A295-4119-B64C-FA3B93188A40}"/>
              </a:ext>
            </a:extLst>
          </p:cNvPr>
          <p:cNvSpPr>
            <a:spLocks noChangeArrowheads="1"/>
          </p:cNvSpPr>
          <p:nvPr/>
        </p:nvSpPr>
        <p:spPr bwMode="auto">
          <a:xfrm>
            <a:off x="2068792" y="45534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7" name="Rectangle 52">
            <a:extLst>
              <a:ext uri="{FF2B5EF4-FFF2-40B4-BE49-F238E27FC236}">
                <a16:creationId xmlns:a16="http://schemas.microsoft.com/office/drawing/2014/main" id="{CECB4072-E2CB-4277-A192-BFC91212D5FE}"/>
              </a:ext>
            </a:extLst>
          </p:cNvPr>
          <p:cNvSpPr>
            <a:spLocks noChangeArrowheads="1"/>
          </p:cNvSpPr>
          <p:nvPr/>
        </p:nvSpPr>
        <p:spPr bwMode="auto">
          <a:xfrm>
            <a:off x="5606780" y="41548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1" name="Rectangle 67">
            <a:extLst>
              <a:ext uri="{FF2B5EF4-FFF2-40B4-BE49-F238E27FC236}">
                <a16:creationId xmlns:a16="http://schemas.microsoft.com/office/drawing/2014/main" id="{23D6125C-43B0-431D-917D-239196073B9C}"/>
              </a:ext>
            </a:extLst>
          </p:cNvPr>
          <p:cNvSpPr>
            <a:spLocks noChangeArrowheads="1"/>
          </p:cNvSpPr>
          <p:nvPr/>
        </p:nvSpPr>
        <p:spPr bwMode="auto">
          <a:xfrm>
            <a:off x="5857944" y="32524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7" name="Rectangle 83">
            <a:extLst>
              <a:ext uri="{FF2B5EF4-FFF2-40B4-BE49-F238E27FC236}">
                <a16:creationId xmlns:a16="http://schemas.microsoft.com/office/drawing/2014/main" id="{7CFB2C42-8656-46CC-8F7E-6AD19F72ECB3}"/>
              </a:ext>
            </a:extLst>
          </p:cNvPr>
          <p:cNvSpPr>
            <a:spLocks noChangeArrowheads="1"/>
          </p:cNvSpPr>
          <p:nvPr/>
        </p:nvSpPr>
        <p:spPr bwMode="auto">
          <a:xfrm>
            <a:off x="7399006" y="45051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7" name="Rectangle 115">
            <a:extLst>
              <a:ext uri="{FF2B5EF4-FFF2-40B4-BE49-F238E27FC236}">
                <a16:creationId xmlns:a16="http://schemas.microsoft.com/office/drawing/2014/main" id="{C3EB05CA-6BBC-4872-A755-ECC185829D00}"/>
              </a:ext>
            </a:extLst>
          </p:cNvPr>
          <p:cNvSpPr>
            <a:spLocks noChangeArrowheads="1"/>
          </p:cNvSpPr>
          <p:nvPr/>
        </p:nvSpPr>
        <p:spPr bwMode="auto">
          <a:xfrm>
            <a:off x="8439660" y="5495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3" name="Rectangle 119">
            <a:extLst>
              <a:ext uri="{FF2B5EF4-FFF2-40B4-BE49-F238E27FC236}">
                <a16:creationId xmlns:a16="http://schemas.microsoft.com/office/drawing/2014/main" id="{612A8AAA-D633-4385-AB1F-256C37F13BEF}"/>
              </a:ext>
            </a:extLst>
          </p:cNvPr>
          <p:cNvSpPr>
            <a:spLocks noChangeArrowheads="1"/>
          </p:cNvSpPr>
          <p:nvPr/>
        </p:nvSpPr>
        <p:spPr bwMode="auto">
          <a:xfrm>
            <a:off x="8385038" y="56740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AF8D3D76-04A2-476E-87B8-D582AF021824}"/>
              </a:ext>
            </a:extLst>
          </p:cNvPr>
          <p:cNvSpPr>
            <a:spLocks noChangeArrowheads="1"/>
          </p:cNvSpPr>
          <p:nvPr/>
        </p:nvSpPr>
        <p:spPr bwMode="auto">
          <a:xfrm>
            <a:off x="3140340" y="13097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4">
            <a:extLst>
              <a:ext uri="{FF2B5EF4-FFF2-40B4-BE49-F238E27FC236}">
                <a16:creationId xmlns:a16="http://schemas.microsoft.com/office/drawing/2014/main" id="{FD6CE17B-EB36-41CA-AC6C-CF71037D5360}"/>
              </a:ext>
            </a:extLst>
          </p:cNvPr>
          <p:cNvSpPr>
            <a:spLocks noChangeArrowheads="1"/>
          </p:cNvSpPr>
          <p:nvPr/>
        </p:nvSpPr>
        <p:spPr bwMode="auto">
          <a:xfrm>
            <a:off x="4077082" y="12634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7" name="Rectangle 6">
            <a:extLst>
              <a:ext uri="{FF2B5EF4-FFF2-40B4-BE49-F238E27FC236}">
                <a16:creationId xmlns:a16="http://schemas.microsoft.com/office/drawing/2014/main" id="{45755F48-8230-445E-A189-285B708CF021}"/>
              </a:ext>
            </a:extLst>
          </p:cNvPr>
          <p:cNvSpPr>
            <a:spLocks noChangeArrowheads="1"/>
          </p:cNvSpPr>
          <p:nvPr/>
        </p:nvSpPr>
        <p:spPr bwMode="auto">
          <a:xfrm>
            <a:off x="5019126" y="11437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4" name="Rectangle 8">
            <a:extLst>
              <a:ext uri="{FF2B5EF4-FFF2-40B4-BE49-F238E27FC236}">
                <a16:creationId xmlns:a16="http://schemas.microsoft.com/office/drawing/2014/main" id="{6E07650D-E591-47DA-8872-A60F0ECD3B2C}"/>
              </a:ext>
            </a:extLst>
          </p:cNvPr>
          <p:cNvSpPr>
            <a:spLocks noChangeArrowheads="1"/>
          </p:cNvSpPr>
          <p:nvPr/>
        </p:nvSpPr>
        <p:spPr bwMode="auto">
          <a:xfrm>
            <a:off x="3351491" y="26516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8" name="Rectangle 15">
            <a:extLst>
              <a:ext uri="{FF2B5EF4-FFF2-40B4-BE49-F238E27FC236}">
                <a16:creationId xmlns:a16="http://schemas.microsoft.com/office/drawing/2014/main" id="{FBABA8EF-4B37-4954-9FD2-94E6297CB863}"/>
              </a:ext>
            </a:extLst>
          </p:cNvPr>
          <p:cNvSpPr>
            <a:spLocks noChangeArrowheads="1"/>
          </p:cNvSpPr>
          <p:nvPr/>
        </p:nvSpPr>
        <p:spPr bwMode="auto">
          <a:xfrm>
            <a:off x="1683327" y="4126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5" name="Rectangle 17">
            <a:extLst>
              <a:ext uri="{FF2B5EF4-FFF2-40B4-BE49-F238E27FC236}">
                <a16:creationId xmlns:a16="http://schemas.microsoft.com/office/drawing/2014/main" id="{26630109-4B9C-4D78-861C-FC6F483B84E2}"/>
              </a:ext>
            </a:extLst>
          </p:cNvPr>
          <p:cNvSpPr>
            <a:spLocks noChangeArrowheads="1"/>
          </p:cNvSpPr>
          <p:nvPr/>
        </p:nvSpPr>
        <p:spPr bwMode="auto">
          <a:xfrm>
            <a:off x="4034234" y="41057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1" name="Rectangle 19">
            <a:extLst>
              <a:ext uri="{FF2B5EF4-FFF2-40B4-BE49-F238E27FC236}">
                <a16:creationId xmlns:a16="http://schemas.microsoft.com/office/drawing/2014/main" id="{88566350-91BE-41D2-AD98-AE74D26F3780}"/>
              </a:ext>
            </a:extLst>
          </p:cNvPr>
          <p:cNvSpPr>
            <a:spLocks noChangeArrowheads="1"/>
          </p:cNvSpPr>
          <p:nvPr/>
        </p:nvSpPr>
        <p:spPr bwMode="auto">
          <a:xfrm>
            <a:off x="7090351" y="4112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8" name="Rectangle 21">
            <a:extLst>
              <a:ext uri="{FF2B5EF4-FFF2-40B4-BE49-F238E27FC236}">
                <a16:creationId xmlns:a16="http://schemas.microsoft.com/office/drawing/2014/main" id="{2E7D3C36-A265-4C06-9A8A-FFF7D3EA1802}"/>
              </a:ext>
            </a:extLst>
          </p:cNvPr>
          <p:cNvSpPr>
            <a:spLocks noChangeArrowheads="1"/>
          </p:cNvSpPr>
          <p:nvPr/>
        </p:nvSpPr>
        <p:spPr bwMode="auto">
          <a:xfrm>
            <a:off x="1894442" y="43501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3" name="Rectangle 23">
            <a:extLst>
              <a:ext uri="{FF2B5EF4-FFF2-40B4-BE49-F238E27FC236}">
                <a16:creationId xmlns:a16="http://schemas.microsoft.com/office/drawing/2014/main" id="{A9D1E588-B640-4BEA-818F-3BE6EAF23620}"/>
              </a:ext>
            </a:extLst>
          </p:cNvPr>
          <p:cNvSpPr>
            <a:spLocks noChangeArrowheads="1"/>
          </p:cNvSpPr>
          <p:nvPr/>
        </p:nvSpPr>
        <p:spPr bwMode="auto">
          <a:xfrm>
            <a:off x="6135241" y="75536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8" name="Rectangle 25">
            <a:extLst>
              <a:ext uri="{FF2B5EF4-FFF2-40B4-BE49-F238E27FC236}">
                <a16:creationId xmlns:a16="http://schemas.microsoft.com/office/drawing/2014/main" id="{18CFA33A-61BA-48EE-A851-4C4994CDD30A}"/>
              </a:ext>
            </a:extLst>
          </p:cNvPr>
          <p:cNvSpPr>
            <a:spLocks noChangeArrowheads="1"/>
          </p:cNvSpPr>
          <p:nvPr/>
        </p:nvSpPr>
        <p:spPr bwMode="auto">
          <a:xfrm>
            <a:off x="6388100" y="4356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3" name="Rectangle 27">
            <a:extLst>
              <a:ext uri="{FF2B5EF4-FFF2-40B4-BE49-F238E27FC236}">
                <a16:creationId xmlns:a16="http://schemas.microsoft.com/office/drawing/2014/main" id="{2F919592-58D2-489B-950B-94BFB5C82B60}"/>
              </a:ext>
            </a:extLst>
          </p:cNvPr>
          <p:cNvSpPr>
            <a:spLocks noChangeArrowheads="1"/>
          </p:cNvSpPr>
          <p:nvPr/>
        </p:nvSpPr>
        <p:spPr bwMode="auto">
          <a:xfrm>
            <a:off x="6927965" y="4356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5" name="Rectangle 39">
            <a:extLst>
              <a:ext uri="{FF2B5EF4-FFF2-40B4-BE49-F238E27FC236}">
                <a16:creationId xmlns:a16="http://schemas.microsoft.com/office/drawing/2014/main" id="{76D22A3F-2755-4679-88CD-7F63DAA28951}"/>
              </a:ext>
            </a:extLst>
          </p:cNvPr>
          <p:cNvSpPr>
            <a:spLocks noChangeArrowheads="1"/>
          </p:cNvSpPr>
          <p:nvPr/>
        </p:nvSpPr>
        <p:spPr bwMode="auto">
          <a:xfrm>
            <a:off x="5586633" y="69270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0" name="Rectangle 52">
            <a:extLst>
              <a:ext uri="{FF2B5EF4-FFF2-40B4-BE49-F238E27FC236}">
                <a16:creationId xmlns:a16="http://schemas.microsoft.com/office/drawing/2014/main" id="{4711073D-5960-45A3-B0C8-8AAF4EA6ADB7}"/>
              </a:ext>
            </a:extLst>
          </p:cNvPr>
          <p:cNvSpPr>
            <a:spLocks noChangeArrowheads="1"/>
          </p:cNvSpPr>
          <p:nvPr/>
        </p:nvSpPr>
        <p:spPr bwMode="auto">
          <a:xfrm>
            <a:off x="4216139" y="45424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4" name="Rectangle 54">
            <a:extLst>
              <a:ext uri="{FF2B5EF4-FFF2-40B4-BE49-F238E27FC236}">
                <a16:creationId xmlns:a16="http://schemas.microsoft.com/office/drawing/2014/main" id="{9544D182-1B5D-447C-BD85-6FE9009BA358}"/>
              </a:ext>
            </a:extLst>
          </p:cNvPr>
          <p:cNvSpPr>
            <a:spLocks noChangeArrowheads="1"/>
          </p:cNvSpPr>
          <p:nvPr/>
        </p:nvSpPr>
        <p:spPr bwMode="auto">
          <a:xfrm>
            <a:off x="4596483" y="45424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6" name="Rectangle 56">
            <a:extLst>
              <a:ext uri="{FF2B5EF4-FFF2-40B4-BE49-F238E27FC236}">
                <a16:creationId xmlns:a16="http://schemas.microsoft.com/office/drawing/2014/main" id="{8EE412A1-5921-4F54-907F-823818D5AC23}"/>
              </a:ext>
            </a:extLst>
          </p:cNvPr>
          <p:cNvSpPr>
            <a:spLocks noChangeArrowheads="1"/>
          </p:cNvSpPr>
          <p:nvPr/>
        </p:nvSpPr>
        <p:spPr bwMode="auto">
          <a:xfrm>
            <a:off x="5257800" y="4654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2">
            <a:extLst>
              <a:ext uri="{FF2B5EF4-FFF2-40B4-BE49-F238E27FC236}">
                <a16:creationId xmlns:a16="http://schemas.microsoft.com/office/drawing/2014/main" id="{BB09C4C0-B136-481E-9BB8-3403B2BF47AC}"/>
              </a:ext>
            </a:extLst>
          </p:cNvPr>
          <p:cNvSpPr>
            <a:spLocks noChangeArrowheads="1"/>
          </p:cNvSpPr>
          <p:nvPr/>
        </p:nvSpPr>
        <p:spPr bwMode="auto">
          <a:xfrm>
            <a:off x="4034234" y="17253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3" name="Rectangle 5">
            <a:extLst>
              <a:ext uri="{FF2B5EF4-FFF2-40B4-BE49-F238E27FC236}">
                <a16:creationId xmlns:a16="http://schemas.microsoft.com/office/drawing/2014/main" id="{37201E08-F665-4A4B-B565-2342AE47149C}"/>
              </a:ext>
            </a:extLst>
          </p:cNvPr>
          <p:cNvSpPr>
            <a:spLocks noChangeArrowheads="1"/>
          </p:cNvSpPr>
          <p:nvPr/>
        </p:nvSpPr>
        <p:spPr bwMode="auto">
          <a:xfrm>
            <a:off x="8819803" y="28217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5" name="Rectangle 9">
            <a:extLst>
              <a:ext uri="{FF2B5EF4-FFF2-40B4-BE49-F238E27FC236}">
                <a16:creationId xmlns:a16="http://schemas.microsoft.com/office/drawing/2014/main" id="{EB96BDCD-415B-47D9-A920-2F46B93D2A56}"/>
              </a:ext>
            </a:extLst>
          </p:cNvPr>
          <p:cNvSpPr>
            <a:spLocks noChangeArrowheads="1"/>
          </p:cNvSpPr>
          <p:nvPr/>
        </p:nvSpPr>
        <p:spPr bwMode="auto">
          <a:xfrm>
            <a:off x="3633686" y="4960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1A1236C5-F693-8830-D525-6E598E7C4EB1}"/>
              </a:ext>
            </a:extLst>
          </p:cNvPr>
          <p:cNvSpPr>
            <a:spLocks noChangeArrowheads="1"/>
          </p:cNvSpPr>
          <p:nvPr/>
        </p:nvSpPr>
        <p:spPr bwMode="auto">
          <a:xfrm>
            <a:off x="831965" y="7589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F7ABCC15-224F-EF61-B3A7-3633660F3FBD}"/>
              </a:ext>
            </a:extLst>
          </p:cNvPr>
          <p:cNvSpPr>
            <a:spLocks noChangeArrowheads="1"/>
          </p:cNvSpPr>
          <p:nvPr/>
        </p:nvSpPr>
        <p:spPr bwMode="auto">
          <a:xfrm>
            <a:off x="4997117" y="936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1" name="Rectangle 11">
            <a:extLst>
              <a:ext uri="{FF2B5EF4-FFF2-40B4-BE49-F238E27FC236}">
                <a16:creationId xmlns:a16="http://schemas.microsoft.com/office/drawing/2014/main" id="{104D36C3-E6D9-EAE6-14B3-F1DAF28E00FA}"/>
              </a:ext>
            </a:extLst>
          </p:cNvPr>
          <p:cNvSpPr>
            <a:spLocks noChangeArrowheads="1"/>
          </p:cNvSpPr>
          <p:nvPr/>
        </p:nvSpPr>
        <p:spPr bwMode="auto">
          <a:xfrm>
            <a:off x="3551251" y="14324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0" name="Rectangle 13">
            <a:extLst>
              <a:ext uri="{FF2B5EF4-FFF2-40B4-BE49-F238E27FC236}">
                <a16:creationId xmlns:a16="http://schemas.microsoft.com/office/drawing/2014/main" id="{26C8BA93-0C9A-B3A4-1203-89843B2D62AE}"/>
              </a:ext>
            </a:extLst>
          </p:cNvPr>
          <p:cNvSpPr>
            <a:spLocks noChangeArrowheads="1"/>
          </p:cNvSpPr>
          <p:nvPr/>
        </p:nvSpPr>
        <p:spPr bwMode="auto">
          <a:xfrm>
            <a:off x="4871258" y="13656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2" name="Rectangle 15">
            <a:extLst>
              <a:ext uri="{FF2B5EF4-FFF2-40B4-BE49-F238E27FC236}">
                <a16:creationId xmlns:a16="http://schemas.microsoft.com/office/drawing/2014/main" id="{8BF9AE34-1D4A-07A2-6A0B-2A8D6AEB2F25}"/>
              </a:ext>
            </a:extLst>
          </p:cNvPr>
          <p:cNvSpPr>
            <a:spLocks noChangeArrowheads="1"/>
          </p:cNvSpPr>
          <p:nvPr/>
        </p:nvSpPr>
        <p:spPr bwMode="auto">
          <a:xfrm>
            <a:off x="4151591" y="1669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0" name="Rectangle 17">
            <a:extLst>
              <a:ext uri="{FF2B5EF4-FFF2-40B4-BE49-F238E27FC236}">
                <a16:creationId xmlns:a16="http://schemas.microsoft.com/office/drawing/2014/main" id="{506B0ED4-A94B-8A4B-E330-28B31420D4FD}"/>
              </a:ext>
            </a:extLst>
          </p:cNvPr>
          <p:cNvSpPr>
            <a:spLocks noChangeArrowheads="1"/>
          </p:cNvSpPr>
          <p:nvPr/>
        </p:nvSpPr>
        <p:spPr bwMode="auto">
          <a:xfrm>
            <a:off x="3903306" y="23846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6" name="TextBox 95">
            <a:extLst>
              <a:ext uri="{FF2B5EF4-FFF2-40B4-BE49-F238E27FC236}">
                <a16:creationId xmlns:a16="http://schemas.microsoft.com/office/drawing/2014/main" id="{A20BE789-6BA5-91EA-132B-4EAE9921EAB2}"/>
              </a:ext>
            </a:extLst>
          </p:cNvPr>
          <p:cNvSpPr txBox="1"/>
          <p:nvPr/>
        </p:nvSpPr>
        <p:spPr>
          <a:xfrm>
            <a:off x="779191" y="4269040"/>
            <a:ext cx="6037479"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Loss function</a:t>
            </a:r>
            <a:endParaRPr lang="ru-RU" sz="1600" dirty="0">
              <a:latin typeface="Arial" panose="020B0604020202020204" pitchFamily="34" charset="0"/>
              <a:cs typeface="Arial" panose="020B0604020202020204" pitchFamily="34" charset="0"/>
            </a:endParaRPr>
          </a:p>
        </p:txBody>
      </p:sp>
      <p:sp>
        <p:nvSpPr>
          <p:cNvPr id="97" name="Rectangle 21">
            <a:extLst>
              <a:ext uri="{FF2B5EF4-FFF2-40B4-BE49-F238E27FC236}">
                <a16:creationId xmlns:a16="http://schemas.microsoft.com/office/drawing/2014/main" id="{5D129E63-9F25-2B3D-F1AC-35BB33A0641F}"/>
              </a:ext>
            </a:extLst>
          </p:cNvPr>
          <p:cNvSpPr>
            <a:spLocks noChangeArrowheads="1"/>
          </p:cNvSpPr>
          <p:nvPr/>
        </p:nvSpPr>
        <p:spPr bwMode="auto">
          <a:xfrm>
            <a:off x="316517" y="3946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 name="Rectangle 43">
            <a:extLst>
              <a:ext uri="{FF2B5EF4-FFF2-40B4-BE49-F238E27FC236}">
                <a16:creationId xmlns:a16="http://schemas.microsoft.com/office/drawing/2014/main" id="{1149E935-F156-4337-AEA1-E2E4FC2F2C2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5" name="Объект 24">
            <a:extLst>
              <a:ext uri="{FF2B5EF4-FFF2-40B4-BE49-F238E27FC236}">
                <a16:creationId xmlns:a16="http://schemas.microsoft.com/office/drawing/2014/main" id="{864B23F0-38DD-4746-9F48-5B6BB7D71CA6}"/>
              </a:ext>
            </a:extLst>
          </p:cNvPr>
          <p:cNvGraphicFramePr>
            <a:graphicFrameLocks noChangeAspect="1"/>
          </p:cNvGraphicFramePr>
          <p:nvPr>
            <p:extLst>
              <p:ext uri="{D42A27DB-BD31-4B8C-83A1-F6EECF244321}">
                <p14:modId xmlns:p14="http://schemas.microsoft.com/office/powerpoint/2010/main" val="4078508954"/>
              </p:ext>
            </p:extLst>
          </p:nvPr>
        </p:nvGraphicFramePr>
        <p:xfrm>
          <a:off x="2492374" y="2830636"/>
          <a:ext cx="7207250" cy="582612"/>
        </p:xfrm>
        <a:graphic>
          <a:graphicData uri="http://schemas.openxmlformats.org/presentationml/2006/ole">
            <mc:AlternateContent xmlns:mc="http://schemas.openxmlformats.org/markup-compatibility/2006">
              <mc:Choice xmlns:v="urn:schemas-microsoft-com:vml" Requires="v">
                <p:oleObj name="Equation" r:id="rId2" imgW="7175160" imgH="583920" progId="Equation.DSMT4">
                  <p:embed/>
                </p:oleObj>
              </mc:Choice>
              <mc:Fallback>
                <p:oleObj name="Equation" r:id="rId2" imgW="7175160" imgH="583920" progId="Equation.DSMT4">
                  <p:embed/>
                  <p:pic>
                    <p:nvPicPr>
                      <p:cNvPr id="0" name="Object 42"/>
                      <p:cNvPicPr>
                        <a:picLocks noChangeAspect="1" noChangeArrowheads="1"/>
                      </p:cNvPicPr>
                      <p:nvPr/>
                    </p:nvPicPr>
                    <p:blipFill>
                      <a:blip r:embed="rId3"/>
                      <a:srcRect/>
                      <a:stretch>
                        <a:fillRect/>
                      </a:stretch>
                    </p:blipFill>
                    <p:spPr bwMode="auto">
                      <a:xfrm>
                        <a:off x="2492374" y="2830636"/>
                        <a:ext cx="7207250" cy="582612"/>
                      </a:xfrm>
                      <a:prstGeom prst="rect">
                        <a:avLst/>
                      </a:prstGeom>
                      <a:noFill/>
                    </p:spPr>
                  </p:pic>
                </p:oleObj>
              </mc:Fallback>
            </mc:AlternateContent>
          </a:graphicData>
        </a:graphic>
      </p:graphicFrame>
      <p:sp>
        <p:nvSpPr>
          <p:cNvPr id="99" name="TextBox 98">
            <a:extLst>
              <a:ext uri="{FF2B5EF4-FFF2-40B4-BE49-F238E27FC236}">
                <a16:creationId xmlns:a16="http://schemas.microsoft.com/office/drawing/2014/main" id="{51213D09-5AD5-4CFE-8CB4-EE846832634B}"/>
              </a:ext>
            </a:extLst>
          </p:cNvPr>
          <p:cNvSpPr txBox="1"/>
          <p:nvPr/>
        </p:nvSpPr>
        <p:spPr>
          <a:xfrm>
            <a:off x="779191" y="2402601"/>
            <a:ext cx="10528070"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The two-dimensional stationary Navier–Stokes equations for an incompressible medium have the form</a:t>
            </a:r>
            <a:endParaRPr lang="ru-RU" dirty="0"/>
          </a:p>
        </p:txBody>
      </p:sp>
      <p:sp>
        <p:nvSpPr>
          <p:cNvPr id="30" name="Rectangle 46">
            <a:extLst>
              <a:ext uri="{FF2B5EF4-FFF2-40B4-BE49-F238E27FC236}">
                <a16:creationId xmlns:a16="http://schemas.microsoft.com/office/drawing/2014/main" id="{DCDB64BF-B677-4AF7-929F-F9203A21F2F0}"/>
              </a:ext>
            </a:extLst>
          </p:cNvPr>
          <p:cNvSpPr>
            <a:spLocks noChangeArrowheads="1"/>
          </p:cNvSpPr>
          <p:nvPr/>
        </p:nvSpPr>
        <p:spPr bwMode="auto">
          <a:xfrm>
            <a:off x="4234853" y="468871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2" name="Объект 31">
            <a:extLst>
              <a:ext uri="{FF2B5EF4-FFF2-40B4-BE49-F238E27FC236}">
                <a16:creationId xmlns:a16="http://schemas.microsoft.com/office/drawing/2014/main" id="{078010AB-A7A7-4CF0-9C39-57C72B659164}"/>
              </a:ext>
            </a:extLst>
          </p:cNvPr>
          <p:cNvGraphicFramePr>
            <a:graphicFrameLocks noChangeAspect="1"/>
          </p:cNvGraphicFramePr>
          <p:nvPr>
            <p:extLst>
              <p:ext uri="{D42A27DB-BD31-4B8C-83A1-F6EECF244321}">
                <p14:modId xmlns:p14="http://schemas.microsoft.com/office/powerpoint/2010/main" val="4044119123"/>
              </p:ext>
            </p:extLst>
          </p:nvPr>
        </p:nvGraphicFramePr>
        <p:xfrm>
          <a:off x="3251200" y="4137025"/>
          <a:ext cx="5688013" cy="2030413"/>
        </p:xfrm>
        <a:graphic>
          <a:graphicData uri="http://schemas.openxmlformats.org/presentationml/2006/ole">
            <mc:AlternateContent xmlns:mc="http://schemas.openxmlformats.org/markup-compatibility/2006">
              <mc:Choice xmlns:v="urn:schemas-microsoft-com:vml" Requires="v">
                <p:oleObj name="Equation" r:id="rId4" imgW="5689440" imgH="2031840" progId="Equation.DSMT4">
                  <p:embed/>
                </p:oleObj>
              </mc:Choice>
              <mc:Fallback>
                <p:oleObj name="Equation" r:id="rId4" imgW="5689440" imgH="2031840" progId="Equation.DSMT4">
                  <p:embed/>
                  <p:pic>
                    <p:nvPicPr>
                      <p:cNvPr id="0" name="Object 45"/>
                      <p:cNvPicPr>
                        <a:picLocks noChangeAspect="1" noChangeArrowheads="1"/>
                      </p:cNvPicPr>
                      <p:nvPr/>
                    </p:nvPicPr>
                    <p:blipFill>
                      <a:blip r:embed="rId5"/>
                      <a:srcRect/>
                      <a:stretch>
                        <a:fillRect/>
                      </a:stretch>
                    </p:blipFill>
                    <p:spPr bwMode="auto">
                      <a:xfrm>
                        <a:off x="3251200" y="4137025"/>
                        <a:ext cx="5688013" cy="2030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Rectangle 48">
            <a:extLst>
              <a:ext uri="{FF2B5EF4-FFF2-40B4-BE49-F238E27FC236}">
                <a16:creationId xmlns:a16="http://schemas.microsoft.com/office/drawing/2014/main" id="{9D28FFD3-E6D0-4CD8-A1B1-FE904598B0EC}"/>
              </a:ext>
            </a:extLst>
          </p:cNvPr>
          <p:cNvSpPr>
            <a:spLocks noChangeArrowheads="1"/>
          </p:cNvSpPr>
          <p:nvPr/>
        </p:nvSpPr>
        <p:spPr bwMode="auto">
          <a:xfrm>
            <a:off x="1377624" y="16758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8" name="Объект 47">
            <a:extLst>
              <a:ext uri="{FF2B5EF4-FFF2-40B4-BE49-F238E27FC236}">
                <a16:creationId xmlns:a16="http://schemas.microsoft.com/office/drawing/2014/main" id="{302B0DDB-1A0F-4E2A-86F7-99063E3A6245}"/>
              </a:ext>
            </a:extLst>
          </p:cNvPr>
          <p:cNvGraphicFramePr>
            <a:graphicFrameLocks noChangeAspect="1"/>
          </p:cNvGraphicFramePr>
          <p:nvPr>
            <p:extLst>
              <p:ext uri="{D42A27DB-BD31-4B8C-83A1-F6EECF244321}">
                <p14:modId xmlns:p14="http://schemas.microsoft.com/office/powerpoint/2010/main" val="3212278988"/>
              </p:ext>
            </p:extLst>
          </p:nvPr>
        </p:nvGraphicFramePr>
        <p:xfrm>
          <a:off x="2091134" y="1337389"/>
          <a:ext cx="8039100" cy="577850"/>
        </p:xfrm>
        <a:graphic>
          <a:graphicData uri="http://schemas.openxmlformats.org/presentationml/2006/ole">
            <mc:AlternateContent xmlns:mc="http://schemas.openxmlformats.org/markup-compatibility/2006">
              <mc:Choice xmlns:v="urn:schemas-microsoft-com:vml" Requires="v">
                <p:oleObj name="Equation" r:id="rId6" imgW="8038800" imgH="583920" progId="Equation.DSMT4">
                  <p:embed/>
                </p:oleObj>
              </mc:Choice>
              <mc:Fallback>
                <p:oleObj name="Equation" r:id="rId6" imgW="8038800" imgH="583920" progId="Equation.DSMT4">
                  <p:embed/>
                  <p:pic>
                    <p:nvPicPr>
                      <p:cNvPr id="0" name="Object 47"/>
                      <p:cNvPicPr>
                        <a:picLocks noChangeAspect="1" noChangeArrowheads="1"/>
                      </p:cNvPicPr>
                      <p:nvPr/>
                    </p:nvPicPr>
                    <p:blipFill>
                      <a:blip r:embed="rId7"/>
                      <a:srcRect/>
                      <a:stretch>
                        <a:fillRect/>
                      </a:stretch>
                    </p:blipFill>
                    <p:spPr bwMode="auto">
                      <a:xfrm>
                        <a:off x="2091134" y="1337389"/>
                        <a:ext cx="803910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73209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9A8B7D-9D7B-4CA4-8124-C8BBEE4A2D9A}"/>
              </a:ext>
            </a:extLst>
          </p:cNvPr>
          <p:cNvSpPr>
            <a:spLocks noGrp="1"/>
          </p:cNvSpPr>
          <p:nvPr>
            <p:ph type="title"/>
          </p:nvPr>
        </p:nvSpPr>
        <p:spPr>
          <a:xfrm>
            <a:off x="838200" y="232122"/>
            <a:ext cx="10515600" cy="389068"/>
          </a:xfrm>
          <a:solidFill>
            <a:srgbClr val="0000CC"/>
          </a:solidFill>
        </p:spPr>
        <p:style>
          <a:lnRef idx="0">
            <a:schemeClr val="accent6"/>
          </a:lnRef>
          <a:fillRef idx="3">
            <a:schemeClr val="accent6"/>
          </a:fillRef>
          <a:effectRef idx="3">
            <a:schemeClr val="accent6"/>
          </a:effectRef>
          <a:fontRef idx="minor">
            <a:schemeClr val="lt1"/>
          </a:fontRef>
        </p:style>
        <p:txBody>
          <a:bodyPr>
            <a:normAutofit/>
          </a:bodyPr>
          <a:lstStyle/>
          <a:p>
            <a:r>
              <a:rPr lang="en-US" sz="1600" b="1" dirty="0">
                <a:latin typeface="Arial Black" panose="020B0A04020102020204" pitchFamily="34" charset="0"/>
                <a:cs typeface="Arial" panose="020B0604020202020204" pitchFamily="34" charset="0"/>
              </a:rPr>
              <a:t>RESULTS OF SOLVING THE NAVIER-STOKES EQUATIONS</a:t>
            </a:r>
            <a:endParaRPr lang="ru-RU" sz="1600" b="1" dirty="0">
              <a:latin typeface="Arial Black" panose="020B0A04020102020204" pitchFamily="34" charset="0"/>
              <a:cs typeface="Arial" panose="020B0604020202020204" pitchFamily="34" charset="0"/>
            </a:endParaRPr>
          </a:p>
        </p:txBody>
      </p:sp>
      <p:sp>
        <p:nvSpPr>
          <p:cNvPr id="4" name="Номер слайда 3">
            <a:extLst>
              <a:ext uri="{FF2B5EF4-FFF2-40B4-BE49-F238E27FC236}">
                <a16:creationId xmlns:a16="http://schemas.microsoft.com/office/drawing/2014/main" id="{A42F5AEF-E5D2-41B9-A687-E1AD313CD462}"/>
              </a:ext>
            </a:extLst>
          </p:cNvPr>
          <p:cNvSpPr>
            <a:spLocks noGrp="1"/>
          </p:cNvSpPr>
          <p:nvPr>
            <p:ph type="sldNum" sz="quarter" idx="12"/>
          </p:nvPr>
        </p:nvSpPr>
        <p:spPr>
          <a:xfrm>
            <a:off x="8605843" y="6414475"/>
            <a:ext cx="2743200" cy="365125"/>
          </a:xfrm>
        </p:spPr>
        <p:txBody>
          <a:bodyPr/>
          <a:lstStyle/>
          <a:p>
            <a:fld id="{F6C470C3-C3D5-4269-A7D5-88C2F6DDDEB2}" type="slidenum">
              <a:rPr lang="ru-RU" smtClean="0"/>
              <a:t>12</a:t>
            </a:fld>
            <a:endParaRPr lang="ru-RU" dirty="0"/>
          </a:p>
        </p:txBody>
      </p:sp>
      <p:sp>
        <p:nvSpPr>
          <p:cNvPr id="14" name="Rectangle 8">
            <a:extLst>
              <a:ext uri="{FF2B5EF4-FFF2-40B4-BE49-F238E27FC236}">
                <a16:creationId xmlns:a16="http://schemas.microsoft.com/office/drawing/2014/main" id="{0D2F35C1-9078-422F-AB7F-AF100B4FBB78}"/>
              </a:ext>
            </a:extLst>
          </p:cNvPr>
          <p:cNvSpPr>
            <a:spLocks noChangeArrowheads="1"/>
          </p:cNvSpPr>
          <p:nvPr/>
        </p:nvSpPr>
        <p:spPr bwMode="auto">
          <a:xfrm>
            <a:off x="831965" y="859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7" name="Rectangle 23">
            <a:extLst>
              <a:ext uri="{FF2B5EF4-FFF2-40B4-BE49-F238E27FC236}">
                <a16:creationId xmlns:a16="http://schemas.microsoft.com/office/drawing/2014/main" id="{ED99430D-CD2D-48ED-9C11-8AFBA39957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9" name="Rectangle 25">
            <a:extLst>
              <a:ext uri="{FF2B5EF4-FFF2-40B4-BE49-F238E27FC236}">
                <a16:creationId xmlns:a16="http://schemas.microsoft.com/office/drawing/2014/main" id="{261E6C35-CCFA-4B72-971E-B0E3535D1ED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1" name="Rectangle 27">
            <a:extLst>
              <a:ext uri="{FF2B5EF4-FFF2-40B4-BE49-F238E27FC236}">
                <a16:creationId xmlns:a16="http://schemas.microsoft.com/office/drawing/2014/main" id="{8B4BE8BB-C54B-4536-8416-206F6E499FD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3" name="Rectangle 29">
            <a:extLst>
              <a:ext uri="{FF2B5EF4-FFF2-40B4-BE49-F238E27FC236}">
                <a16:creationId xmlns:a16="http://schemas.microsoft.com/office/drawing/2014/main" id="{BACBCA99-0587-4779-AF71-6A80E541E6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6" name="Rectangle 38">
            <a:extLst>
              <a:ext uri="{FF2B5EF4-FFF2-40B4-BE49-F238E27FC236}">
                <a16:creationId xmlns:a16="http://schemas.microsoft.com/office/drawing/2014/main" id="{862D3647-21E6-4775-A0AE-69C6615286D0}"/>
              </a:ext>
            </a:extLst>
          </p:cNvPr>
          <p:cNvSpPr>
            <a:spLocks noChangeArrowheads="1"/>
          </p:cNvSpPr>
          <p:nvPr/>
        </p:nvSpPr>
        <p:spPr bwMode="auto">
          <a:xfrm>
            <a:off x="4721629" y="32071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9" name="Rectangle 48">
            <a:extLst>
              <a:ext uri="{FF2B5EF4-FFF2-40B4-BE49-F238E27FC236}">
                <a16:creationId xmlns:a16="http://schemas.microsoft.com/office/drawing/2014/main" id="{1F7827BB-64FB-4612-B25C-4144810828EE}"/>
              </a:ext>
            </a:extLst>
          </p:cNvPr>
          <p:cNvSpPr>
            <a:spLocks noChangeArrowheads="1"/>
          </p:cNvSpPr>
          <p:nvPr/>
        </p:nvSpPr>
        <p:spPr bwMode="auto">
          <a:xfrm>
            <a:off x="890486" y="38017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2" name="Rectangle 59">
            <a:extLst>
              <a:ext uri="{FF2B5EF4-FFF2-40B4-BE49-F238E27FC236}">
                <a16:creationId xmlns:a16="http://schemas.microsoft.com/office/drawing/2014/main" id="{A8CB50F6-6120-476D-8107-545ADAD89F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4" name="Rectangle 61">
            <a:extLst>
              <a:ext uri="{FF2B5EF4-FFF2-40B4-BE49-F238E27FC236}">
                <a16:creationId xmlns:a16="http://schemas.microsoft.com/office/drawing/2014/main" id="{F65DBCA9-1747-4D93-AEE4-777414927B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7" name="Rectangle 74">
            <a:extLst>
              <a:ext uri="{FF2B5EF4-FFF2-40B4-BE49-F238E27FC236}">
                <a16:creationId xmlns:a16="http://schemas.microsoft.com/office/drawing/2014/main" id="{941370AF-C044-481C-8102-BAC8403839D3}"/>
              </a:ext>
            </a:extLst>
          </p:cNvPr>
          <p:cNvSpPr>
            <a:spLocks noChangeArrowheads="1"/>
          </p:cNvSpPr>
          <p:nvPr/>
        </p:nvSpPr>
        <p:spPr bwMode="auto">
          <a:xfrm>
            <a:off x="4393599" y="9123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0" name="Rectangle 88">
            <a:extLst>
              <a:ext uri="{FF2B5EF4-FFF2-40B4-BE49-F238E27FC236}">
                <a16:creationId xmlns:a16="http://schemas.microsoft.com/office/drawing/2014/main" id="{B6C5FEA7-1AEC-4A8F-AA35-27A4E3C53C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 name="Rectangle 16">
            <a:extLst>
              <a:ext uri="{FF2B5EF4-FFF2-40B4-BE49-F238E27FC236}">
                <a16:creationId xmlns:a16="http://schemas.microsoft.com/office/drawing/2014/main" id="{1C881E43-9610-4A85-8970-063229464023}"/>
              </a:ext>
            </a:extLst>
          </p:cNvPr>
          <p:cNvSpPr>
            <a:spLocks noChangeArrowheads="1"/>
          </p:cNvSpPr>
          <p:nvPr/>
        </p:nvSpPr>
        <p:spPr bwMode="auto">
          <a:xfrm>
            <a:off x="4414058" y="13041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19">
            <a:extLst>
              <a:ext uri="{FF2B5EF4-FFF2-40B4-BE49-F238E27FC236}">
                <a16:creationId xmlns:a16="http://schemas.microsoft.com/office/drawing/2014/main" id="{5E062BF9-28AE-4EC9-8E81-AC19F12BBB6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Rectangle 21">
            <a:extLst>
              <a:ext uri="{FF2B5EF4-FFF2-40B4-BE49-F238E27FC236}">
                <a16:creationId xmlns:a16="http://schemas.microsoft.com/office/drawing/2014/main" id="{CEFB6C98-6DE4-4672-89CD-6043CB378C6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5" name="Rectangle 23">
            <a:extLst>
              <a:ext uri="{FF2B5EF4-FFF2-40B4-BE49-F238E27FC236}">
                <a16:creationId xmlns:a16="http://schemas.microsoft.com/office/drawing/2014/main" id="{BC3099B1-CBF8-4785-AA9D-111F1D20D56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33">
            <a:extLst>
              <a:ext uri="{FF2B5EF4-FFF2-40B4-BE49-F238E27FC236}">
                <a16:creationId xmlns:a16="http://schemas.microsoft.com/office/drawing/2014/main" id="{64078988-686F-4C5C-92B0-1DB167967024}"/>
              </a:ext>
            </a:extLst>
          </p:cNvPr>
          <p:cNvSpPr>
            <a:spLocks noChangeArrowheads="1"/>
          </p:cNvSpPr>
          <p:nvPr/>
        </p:nvSpPr>
        <p:spPr bwMode="auto">
          <a:xfrm>
            <a:off x="7628333" y="36449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1" name="Rectangle 35">
            <a:extLst>
              <a:ext uri="{FF2B5EF4-FFF2-40B4-BE49-F238E27FC236}">
                <a16:creationId xmlns:a16="http://schemas.microsoft.com/office/drawing/2014/main" id="{33C1520C-1A8F-448A-9DBD-160CF126D48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2" name="Rectangle 43">
            <a:extLst>
              <a:ext uri="{FF2B5EF4-FFF2-40B4-BE49-F238E27FC236}">
                <a16:creationId xmlns:a16="http://schemas.microsoft.com/office/drawing/2014/main" id="{116BF991-D90F-480C-823C-048F94999A2D}"/>
              </a:ext>
            </a:extLst>
          </p:cNvPr>
          <p:cNvSpPr>
            <a:spLocks noChangeArrowheads="1"/>
          </p:cNvSpPr>
          <p:nvPr/>
        </p:nvSpPr>
        <p:spPr bwMode="auto">
          <a:xfrm>
            <a:off x="9135687" y="26892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5" name="Rectangle 52">
            <a:extLst>
              <a:ext uri="{FF2B5EF4-FFF2-40B4-BE49-F238E27FC236}">
                <a16:creationId xmlns:a16="http://schemas.microsoft.com/office/drawing/2014/main" id="{C460EF71-63ED-4053-AA2E-C3274315CF9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7" name="Rectangle 62">
            <a:extLst>
              <a:ext uri="{FF2B5EF4-FFF2-40B4-BE49-F238E27FC236}">
                <a16:creationId xmlns:a16="http://schemas.microsoft.com/office/drawing/2014/main" id="{C46B375F-F8B9-4FA6-8DBA-FD03C67C742B}"/>
              </a:ext>
            </a:extLst>
          </p:cNvPr>
          <p:cNvSpPr>
            <a:spLocks noChangeArrowheads="1"/>
          </p:cNvSpPr>
          <p:nvPr/>
        </p:nvSpPr>
        <p:spPr bwMode="auto">
          <a:xfrm>
            <a:off x="5228706" y="33320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0" name="Rectangle 64">
            <a:extLst>
              <a:ext uri="{FF2B5EF4-FFF2-40B4-BE49-F238E27FC236}">
                <a16:creationId xmlns:a16="http://schemas.microsoft.com/office/drawing/2014/main" id="{BE744372-5F7D-4BE1-9762-B6FBB6F94FE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2" name="Rectangle 66">
            <a:extLst>
              <a:ext uri="{FF2B5EF4-FFF2-40B4-BE49-F238E27FC236}">
                <a16:creationId xmlns:a16="http://schemas.microsoft.com/office/drawing/2014/main" id="{F6AD7D0E-B014-4CDE-91DA-EF88A175C4C0}"/>
              </a:ext>
            </a:extLst>
          </p:cNvPr>
          <p:cNvSpPr>
            <a:spLocks noChangeArrowheads="1"/>
          </p:cNvSpPr>
          <p:nvPr/>
        </p:nvSpPr>
        <p:spPr bwMode="auto">
          <a:xfrm>
            <a:off x="5205488" y="51775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6" name="Rectangle 68">
            <a:extLst>
              <a:ext uri="{FF2B5EF4-FFF2-40B4-BE49-F238E27FC236}">
                <a16:creationId xmlns:a16="http://schemas.microsoft.com/office/drawing/2014/main" id="{98ADBCAB-42BC-4027-B05F-18B3AA319FD3}"/>
              </a:ext>
            </a:extLst>
          </p:cNvPr>
          <p:cNvSpPr>
            <a:spLocks noChangeArrowheads="1"/>
          </p:cNvSpPr>
          <p:nvPr/>
        </p:nvSpPr>
        <p:spPr bwMode="auto">
          <a:xfrm>
            <a:off x="5623998" y="41196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9" name="Rectangle 82">
            <a:extLst>
              <a:ext uri="{FF2B5EF4-FFF2-40B4-BE49-F238E27FC236}">
                <a16:creationId xmlns:a16="http://schemas.microsoft.com/office/drawing/2014/main" id="{696EAB33-7AB6-4831-861C-9855EEFE1059}"/>
              </a:ext>
            </a:extLst>
          </p:cNvPr>
          <p:cNvSpPr>
            <a:spLocks noChangeArrowheads="1"/>
          </p:cNvSpPr>
          <p:nvPr/>
        </p:nvSpPr>
        <p:spPr bwMode="auto">
          <a:xfrm>
            <a:off x="7336962" y="70591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2" name="Rectangle 110">
            <a:extLst>
              <a:ext uri="{FF2B5EF4-FFF2-40B4-BE49-F238E27FC236}">
                <a16:creationId xmlns:a16="http://schemas.microsoft.com/office/drawing/2014/main" id="{CC1D8FD0-3B6A-437A-AD88-77DA47DB134B}"/>
              </a:ext>
            </a:extLst>
          </p:cNvPr>
          <p:cNvSpPr>
            <a:spLocks noChangeArrowheads="1"/>
          </p:cNvSpPr>
          <p:nvPr/>
        </p:nvSpPr>
        <p:spPr bwMode="auto">
          <a:xfrm>
            <a:off x="5448993" y="56983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6" name="Rectangle 126">
            <a:extLst>
              <a:ext uri="{FF2B5EF4-FFF2-40B4-BE49-F238E27FC236}">
                <a16:creationId xmlns:a16="http://schemas.microsoft.com/office/drawing/2014/main" id="{DFAD62CE-7531-456E-A008-4ACE4F8AAE5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8" name="Rectangle 20">
            <a:extLst>
              <a:ext uri="{FF2B5EF4-FFF2-40B4-BE49-F238E27FC236}">
                <a16:creationId xmlns:a16="http://schemas.microsoft.com/office/drawing/2014/main" id="{FC68C1B8-1EFF-49B2-8FE1-7B9FD4C3B3D5}"/>
              </a:ext>
            </a:extLst>
          </p:cNvPr>
          <p:cNvSpPr>
            <a:spLocks noChangeArrowheads="1"/>
          </p:cNvSpPr>
          <p:nvPr/>
        </p:nvSpPr>
        <p:spPr bwMode="auto">
          <a:xfrm>
            <a:off x="2602517" y="1242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4" name="Rectangle 24">
            <a:extLst>
              <a:ext uri="{FF2B5EF4-FFF2-40B4-BE49-F238E27FC236}">
                <a16:creationId xmlns:a16="http://schemas.microsoft.com/office/drawing/2014/main" id="{B29E9297-EFEB-4B1C-B38A-8115D7716A1C}"/>
              </a:ext>
            </a:extLst>
          </p:cNvPr>
          <p:cNvSpPr>
            <a:spLocks noChangeArrowheads="1"/>
          </p:cNvSpPr>
          <p:nvPr/>
        </p:nvSpPr>
        <p:spPr bwMode="auto">
          <a:xfrm>
            <a:off x="3633686" y="18589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 name="Rectangle 26">
            <a:extLst>
              <a:ext uri="{FF2B5EF4-FFF2-40B4-BE49-F238E27FC236}">
                <a16:creationId xmlns:a16="http://schemas.microsoft.com/office/drawing/2014/main" id="{82A075CE-4E68-4550-955A-D897938B0788}"/>
              </a:ext>
            </a:extLst>
          </p:cNvPr>
          <p:cNvSpPr>
            <a:spLocks noChangeArrowheads="1"/>
          </p:cNvSpPr>
          <p:nvPr/>
        </p:nvSpPr>
        <p:spPr bwMode="auto">
          <a:xfrm>
            <a:off x="890486" y="21530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0" name="Rectangle 28">
            <a:extLst>
              <a:ext uri="{FF2B5EF4-FFF2-40B4-BE49-F238E27FC236}">
                <a16:creationId xmlns:a16="http://schemas.microsoft.com/office/drawing/2014/main" id="{B410A2CA-8E23-4992-BC90-ED6062063D86}"/>
              </a:ext>
            </a:extLst>
          </p:cNvPr>
          <p:cNvSpPr>
            <a:spLocks noChangeArrowheads="1"/>
          </p:cNvSpPr>
          <p:nvPr/>
        </p:nvSpPr>
        <p:spPr bwMode="auto">
          <a:xfrm>
            <a:off x="6765361" y="22347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3" name="Rectangle 35">
            <a:extLst>
              <a:ext uri="{FF2B5EF4-FFF2-40B4-BE49-F238E27FC236}">
                <a16:creationId xmlns:a16="http://schemas.microsoft.com/office/drawing/2014/main" id="{A755E783-A8AC-4902-96CD-948087463B5C}"/>
              </a:ext>
            </a:extLst>
          </p:cNvPr>
          <p:cNvSpPr>
            <a:spLocks noChangeArrowheads="1"/>
          </p:cNvSpPr>
          <p:nvPr/>
        </p:nvSpPr>
        <p:spPr bwMode="auto">
          <a:xfrm>
            <a:off x="6654800" y="21831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6" name="Rectangle 37">
            <a:extLst>
              <a:ext uri="{FF2B5EF4-FFF2-40B4-BE49-F238E27FC236}">
                <a16:creationId xmlns:a16="http://schemas.microsoft.com/office/drawing/2014/main" id="{55525BB3-4C9B-4789-81CC-6A14EFBFEBDB}"/>
              </a:ext>
            </a:extLst>
          </p:cNvPr>
          <p:cNvSpPr>
            <a:spLocks noChangeArrowheads="1"/>
          </p:cNvSpPr>
          <p:nvPr/>
        </p:nvSpPr>
        <p:spPr bwMode="auto">
          <a:xfrm>
            <a:off x="831965" y="28451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9" name="Rectangle 39">
            <a:extLst>
              <a:ext uri="{FF2B5EF4-FFF2-40B4-BE49-F238E27FC236}">
                <a16:creationId xmlns:a16="http://schemas.microsoft.com/office/drawing/2014/main" id="{19D4B507-E96D-4C02-AF6D-6C51C174DB79}"/>
              </a:ext>
            </a:extLst>
          </p:cNvPr>
          <p:cNvSpPr>
            <a:spLocks noChangeArrowheads="1"/>
          </p:cNvSpPr>
          <p:nvPr/>
        </p:nvSpPr>
        <p:spPr bwMode="auto">
          <a:xfrm>
            <a:off x="3881443" y="302539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64" name="Rectangle 41">
            <a:extLst>
              <a:ext uri="{FF2B5EF4-FFF2-40B4-BE49-F238E27FC236}">
                <a16:creationId xmlns:a16="http://schemas.microsoft.com/office/drawing/2014/main" id="{BACC591B-B8F2-43AD-AB96-2EE76CE930AF}"/>
              </a:ext>
            </a:extLst>
          </p:cNvPr>
          <p:cNvSpPr>
            <a:spLocks noChangeArrowheads="1"/>
          </p:cNvSpPr>
          <p:nvPr/>
        </p:nvSpPr>
        <p:spPr bwMode="auto">
          <a:xfrm>
            <a:off x="5205488" y="28451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9" name="Rectangle 52">
            <a:extLst>
              <a:ext uri="{FF2B5EF4-FFF2-40B4-BE49-F238E27FC236}">
                <a16:creationId xmlns:a16="http://schemas.microsoft.com/office/drawing/2014/main" id="{51752C2F-3185-4EA1-B1EA-F65D6029BDA0}"/>
              </a:ext>
            </a:extLst>
          </p:cNvPr>
          <p:cNvSpPr>
            <a:spLocks noChangeArrowheads="1"/>
          </p:cNvSpPr>
          <p:nvPr/>
        </p:nvSpPr>
        <p:spPr bwMode="auto">
          <a:xfrm>
            <a:off x="3914419" y="49228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1" name="Rectangle 54">
            <a:extLst>
              <a:ext uri="{FF2B5EF4-FFF2-40B4-BE49-F238E27FC236}">
                <a16:creationId xmlns:a16="http://schemas.microsoft.com/office/drawing/2014/main" id="{684F6572-C6D3-43D2-8237-CC3F36660042}"/>
              </a:ext>
            </a:extLst>
          </p:cNvPr>
          <p:cNvSpPr>
            <a:spLocks noChangeArrowheads="1"/>
          </p:cNvSpPr>
          <p:nvPr/>
        </p:nvSpPr>
        <p:spPr bwMode="auto">
          <a:xfrm>
            <a:off x="5048104" y="45607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3" name="Rectangle 56">
            <a:extLst>
              <a:ext uri="{FF2B5EF4-FFF2-40B4-BE49-F238E27FC236}">
                <a16:creationId xmlns:a16="http://schemas.microsoft.com/office/drawing/2014/main" id="{55D0775D-0F06-4914-A7C9-A66077011B68}"/>
              </a:ext>
            </a:extLst>
          </p:cNvPr>
          <p:cNvSpPr>
            <a:spLocks noChangeArrowheads="1"/>
          </p:cNvSpPr>
          <p:nvPr/>
        </p:nvSpPr>
        <p:spPr bwMode="auto">
          <a:xfrm>
            <a:off x="1894442" y="36305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40">
            <a:extLst>
              <a:ext uri="{FF2B5EF4-FFF2-40B4-BE49-F238E27FC236}">
                <a16:creationId xmlns:a16="http://schemas.microsoft.com/office/drawing/2014/main" id="{B2D27EA7-566B-42F0-BFA4-4F4FB0AACD58}"/>
              </a:ext>
            </a:extLst>
          </p:cNvPr>
          <p:cNvSpPr>
            <a:spLocks noChangeArrowheads="1"/>
          </p:cNvSpPr>
          <p:nvPr/>
        </p:nvSpPr>
        <p:spPr bwMode="auto">
          <a:xfrm>
            <a:off x="1453496" y="45534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9" name="Rectangle 42">
            <a:extLst>
              <a:ext uri="{FF2B5EF4-FFF2-40B4-BE49-F238E27FC236}">
                <a16:creationId xmlns:a16="http://schemas.microsoft.com/office/drawing/2014/main" id="{6B0F9196-26E0-4A42-AC81-8B81E528E3E1}"/>
              </a:ext>
            </a:extLst>
          </p:cNvPr>
          <p:cNvSpPr>
            <a:spLocks noChangeArrowheads="1"/>
          </p:cNvSpPr>
          <p:nvPr/>
        </p:nvSpPr>
        <p:spPr bwMode="auto">
          <a:xfrm>
            <a:off x="6982949" y="24814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2" name="Rectangle 44">
            <a:extLst>
              <a:ext uri="{FF2B5EF4-FFF2-40B4-BE49-F238E27FC236}">
                <a16:creationId xmlns:a16="http://schemas.microsoft.com/office/drawing/2014/main" id="{DF1A07A0-BA8F-4241-8EEC-A7BE0A204166}"/>
              </a:ext>
            </a:extLst>
          </p:cNvPr>
          <p:cNvSpPr>
            <a:spLocks noChangeArrowheads="1"/>
          </p:cNvSpPr>
          <p:nvPr/>
        </p:nvSpPr>
        <p:spPr bwMode="auto">
          <a:xfrm>
            <a:off x="8280400" y="24963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3" name="Rectangle 46">
            <a:extLst>
              <a:ext uri="{FF2B5EF4-FFF2-40B4-BE49-F238E27FC236}">
                <a16:creationId xmlns:a16="http://schemas.microsoft.com/office/drawing/2014/main" id="{9C127EA1-DE3C-4440-97C4-2D2E29A39E1E}"/>
              </a:ext>
            </a:extLst>
          </p:cNvPr>
          <p:cNvSpPr>
            <a:spLocks noChangeArrowheads="1"/>
          </p:cNvSpPr>
          <p:nvPr/>
        </p:nvSpPr>
        <p:spPr bwMode="auto">
          <a:xfrm>
            <a:off x="10431325" y="24817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6" name="Rectangle 48">
            <a:extLst>
              <a:ext uri="{FF2B5EF4-FFF2-40B4-BE49-F238E27FC236}">
                <a16:creationId xmlns:a16="http://schemas.microsoft.com/office/drawing/2014/main" id="{396B2A19-66E6-4A39-9C98-A702D67BE516}"/>
              </a:ext>
            </a:extLst>
          </p:cNvPr>
          <p:cNvSpPr>
            <a:spLocks noChangeArrowheads="1"/>
          </p:cNvSpPr>
          <p:nvPr/>
        </p:nvSpPr>
        <p:spPr bwMode="auto">
          <a:xfrm>
            <a:off x="10600230" y="53234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9" name="Rectangle 50">
            <a:extLst>
              <a:ext uri="{FF2B5EF4-FFF2-40B4-BE49-F238E27FC236}">
                <a16:creationId xmlns:a16="http://schemas.microsoft.com/office/drawing/2014/main" id="{001555E3-A295-4119-B64C-FA3B93188A40}"/>
              </a:ext>
            </a:extLst>
          </p:cNvPr>
          <p:cNvSpPr>
            <a:spLocks noChangeArrowheads="1"/>
          </p:cNvSpPr>
          <p:nvPr/>
        </p:nvSpPr>
        <p:spPr bwMode="auto">
          <a:xfrm>
            <a:off x="2068792" y="45534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7" name="Rectangle 52">
            <a:extLst>
              <a:ext uri="{FF2B5EF4-FFF2-40B4-BE49-F238E27FC236}">
                <a16:creationId xmlns:a16="http://schemas.microsoft.com/office/drawing/2014/main" id="{CECB4072-E2CB-4277-A192-BFC91212D5FE}"/>
              </a:ext>
            </a:extLst>
          </p:cNvPr>
          <p:cNvSpPr>
            <a:spLocks noChangeArrowheads="1"/>
          </p:cNvSpPr>
          <p:nvPr/>
        </p:nvSpPr>
        <p:spPr bwMode="auto">
          <a:xfrm>
            <a:off x="5606780" y="41548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1" name="Rectangle 67">
            <a:extLst>
              <a:ext uri="{FF2B5EF4-FFF2-40B4-BE49-F238E27FC236}">
                <a16:creationId xmlns:a16="http://schemas.microsoft.com/office/drawing/2014/main" id="{23D6125C-43B0-431D-917D-239196073B9C}"/>
              </a:ext>
            </a:extLst>
          </p:cNvPr>
          <p:cNvSpPr>
            <a:spLocks noChangeArrowheads="1"/>
          </p:cNvSpPr>
          <p:nvPr/>
        </p:nvSpPr>
        <p:spPr bwMode="auto">
          <a:xfrm>
            <a:off x="5857944" y="32524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7" name="Rectangle 83">
            <a:extLst>
              <a:ext uri="{FF2B5EF4-FFF2-40B4-BE49-F238E27FC236}">
                <a16:creationId xmlns:a16="http://schemas.microsoft.com/office/drawing/2014/main" id="{7CFB2C42-8656-46CC-8F7E-6AD19F72ECB3}"/>
              </a:ext>
            </a:extLst>
          </p:cNvPr>
          <p:cNvSpPr>
            <a:spLocks noChangeArrowheads="1"/>
          </p:cNvSpPr>
          <p:nvPr/>
        </p:nvSpPr>
        <p:spPr bwMode="auto">
          <a:xfrm>
            <a:off x="7399006" y="45051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7" name="Rectangle 115">
            <a:extLst>
              <a:ext uri="{FF2B5EF4-FFF2-40B4-BE49-F238E27FC236}">
                <a16:creationId xmlns:a16="http://schemas.microsoft.com/office/drawing/2014/main" id="{C3EB05CA-6BBC-4872-A755-ECC185829D00}"/>
              </a:ext>
            </a:extLst>
          </p:cNvPr>
          <p:cNvSpPr>
            <a:spLocks noChangeArrowheads="1"/>
          </p:cNvSpPr>
          <p:nvPr/>
        </p:nvSpPr>
        <p:spPr bwMode="auto">
          <a:xfrm>
            <a:off x="8439660" y="54956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3" name="Rectangle 119">
            <a:extLst>
              <a:ext uri="{FF2B5EF4-FFF2-40B4-BE49-F238E27FC236}">
                <a16:creationId xmlns:a16="http://schemas.microsoft.com/office/drawing/2014/main" id="{612A8AAA-D633-4385-AB1F-256C37F13BEF}"/>
              </a:ext>
            </a:extLst>
          </p:cNvPr>
          <p:cNvSpPr>
            <a:spLocks noChangeArrowheads="1"/>
          </p:cNvSpPr>
          <p:nvPr/>
        </p:nvSpPr>
        <p:spPr bwMode="auto">
          <a:xfrm>
            <a:off x="8385038" y="56740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AF8D3D76-04A2-476E-87B8-D582AF021824}"/>
              </a:ext>
            </a:extLst>
          </p:cNvPr>
          <p:cNvSpPr>
            <a:spLocks noChangeArrowheads="1"/>
          </p:cNvSpPr>
          <p:nvPr/>
        </p:nvSpPr>
        <p:spPr bwMode="auto">
          <a:xfrm>
            <a:off x="3140340" y="13097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4">
            <a:extLst>
              <a:ext uri="{FF2B5EF4-FFF2-40B4-BE49-F238E27FC236}">
                <a16:creationId xmlns:a16="http://schemas.microsoft.com/office/drawing/2014/main" id="{FD6CE17B-EB36-41CA-AC6C-CF71037D5360}"/>
              </a:ext>
            </a:extLst>
          </p:cNvPr>
          <p:cNvSpPr>
            <a:spLocks noChangeArrowheads="1"/>
          </p:cNvSpPr>
          <p:nvPr/>
        </p:nvSpPr>
        <p:spPr bwMode="auto">
          <a:xfrm>
            <a:off x="4077082" y="12634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7" name="Rectangle 6">
            <a:extLst>
              <a:ext uri="{FF2B5EF4-FFF2-40B4-BE49-F238E27FC236}">
                <a16:creationId xmlns:a16="http://schemas.microsoft.com/office/drawing/2014/main" id="{45755F48-8230-445E-A189-285B708CF021}"/>
              </a:ext>
            </a:extLst>
          </p:cNvPr>
          <p:cNvSpPr>
            <a:spLocks noChangeArrowheads="1"/>
          </p:cNvSpPr>
          <p:nvPr/>
        </p:nvSpPr>
        <p:spPr bwMode="auto">
          <a:xfrm>
            <a:off x="8925043" y="11925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4" name="Rectangle 8">
            <a:extLst>
              <a:ext uri="{FF2B5EF4-FFF2-40B4-BE49-F238E27FC236}">
                <a16:creationId xmlns:a16="http://schemas.microsoft.com/office/drawing/2014/main" id="{6E07650D-E591-47DA-8872-A60F0ECD3B2C}"/>
              </a:ext>
            </a:extLst>
          </p:cNvPr>
          <p:cNvSpPr>
            <a:spLocks noChangeArrowheads="1"/>
          </p:cNvSpPr>
          <p:nvPr/>
        </p:nvSpPr>
        <p:spPr bwMode="auto">
          <a:xfrm>
            <a:off x="3351491" y="26516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8" name="Rectangle 15">
            <a:extLst>
              <a:ext uri="{FF2B5EF4-FFF2-40B4-BE49-F238E27FC236}">
                <a16:creationId xmlns:a16="http://schemas.microsoft.com/office/drawing/2014/main" id="{FBABA8EF-4B37-4954-9FD2-94E6297CB863}"/>
              </a:ext>
            </a:extLst>
          </p:cNvPr>
          <p:cNvSpPr>
            <a:spLocks noChangeArrowheads="1"/>
          </p:cNvSpPr>
          <p:nvPr/>
        </p:nvSpPr>
        <p:spPr bwMode="auto">
          <a:xfrm>
            <a:off x="1683327" y="4126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5" name="Rectangle 17">
            <a:extLst>
              <a:ext uri="{FF2B5EF4-FFF2-40B4-BE49-F238E27FC236}">
                <a16:creationId xmlns:a16="http://schemas.microsoft.com/office/drawing/2014/main" id="{26630109-4B9C-4D78-861C-FC6F483B84E2}"/>
              </a:ext>
            </a:extLst>
          </p:cNvPr>
          <p:cNvSpPr>
            <a:spLocks noChangeArrowheads="1"/>
          </p:cNvSpPr>
          <p:nvPr/>
        </p:nvSpPr>
        <p:spPr bwMode="auto">
          <a:xfrm>
            <a:off x="4034234" y="41057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1" name="Rectangle 19">
            <a:extLst>
              <a:ext uri="{FF2B5EF4-FFF2-40B4-BE49-F238E27FC236}">
                <a16:creationId xmlns:a16="http://schemas.microsoft.com/office/drawing/2014/main" id="{88566350-91BE-41D2-AD98-AE74D26F3780}"/>
              </a:ext>
            </a:extLst>
          </p:cNvPr>
          <p:cNvSpPr>
            <a:spLocks noChangeArrowheads="1"/>
          </p:cNvSpPr>
          <p:nvPr/>
        </p:nvSpPr>
        <p:spPr bwMode="auto">
          <a:xfrm>
            <a:off x="7090351" y="4112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8" name="Rectangle 21">
            <a:extLst>
              <a:ext uri="{FF2B5EF4-FFF2-40B4-BE49-F238E27FC236}">
                <a16:creationId xmlns:a16="http://schemas.microsoft.com/office/drawing/2014/main" id="{2E7D3C36-A265-4C06-9A8A-FFF7D3EA1802}"/>
              </a:ext>
            </a:extLst>
          </p:cNvPr>
          <p:cNvSpPr>
            <a:spLocks noChangeArrowheads="1"/>
          </p:cNvSpPr>
          <p:nvPr/>
        </p:nvSpPr>
        <p:spPr bwMode="auto">
          <a:xfrm>
            <a:off x="1894442" y="43501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3" name="Rectangle 23">
            <a:extLst>
              <a:ext uri="{FF2B5EF4-FFF2-40B4-BE49-F238E27FC236}">
                <a16:creationId xmlns:a16="http://schemas.microsoft.com/office/drawing/2014/main" id="{A9D1E588-B640-4BEA-818F-3BE6EAF23620}"/>
              </a:ext>
            </a:extLst>
          </p:cNvPr>
          <p:cNvSpPr>
            <a:spLocks noChangeArrowheads="1"/>
          </p:cNvSpPr>
          <p:nvPr/>
        </p:nvSpPr>
        <p:spPr bwMode="auto">
          <a:xfrm>
            <a:off x="6135241" y="75536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8" name="Rectangle 25">
            <a:extLst>
              <a:ext uri="{FF2B5EF4-FFF2-40B4-BE49-F238E27FC236}">
                <a16:creationId xmlns:a16="http://schemas.microsoft.com/office/drawing/2014/main" id="{18CFA33A-61BA-48EE-A851-4C4994CDD30A}"/>
              </a:ext>
            </a:extLst>
          </p:cNvPr>
          <p:cNvSpPr>
            <a:spLocks noChangeArrowheads="1"/>
          </p:cNvSpPr>
          <p:nvPr/>
        </p:nvSpPr>
        <p:spPr bwMode="auto">
          <a:xfrm>
            <a:off x="6388100" y="4356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3" name="Rectangle 27">
            <a:extLst>
              <a:ext uri="{FF2B5EF4-FFF2-40B4-BE49-F238E27FC236}">
                <a16:creationId xmlns:a16="http://schemas.microsoft.com/office/drawing/2014/main" id="{2F919592-58D2-489B-950B-94BFB5C82B60}"/>
              </a:ext>
            </a:extLst>
          </p:cNvPr>
          <p:cNvSpPr>
            <a:spLocks noChangeArrowheads="1"/>
          </p:cNvSpPr>
          <p:nvPr/>
        </p:nvSpPr>
        <p:spPr bwMode="auto">
          <a:xfrm>
            <a:off x="6927965" y="4356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5" name="Rectangle 39">
            <a:extLst>
              <a:ext uri="{FF2B5EF4-FFF2-40B4-BE49-F238E27FC236}">
                <a16:creationId xmlns:a16="http://schemas.microsoft.com/office/drawing/2014/main" id="{76D22A3F-2755-4679-88CD-7F63DAA28951}"/>
              </a:ext>
            </a:extLst>
          </p:cNvPr>
          <p:cNvSpPr>
            <a:spLocks noChangeArrowheads="1"/>
          </p:cNvSpPr>
          <p:nvPr/>
        </p:nvSpPr>
        <p:spPr bwMode="auto">
          <a:xfrm>
            <a:off x="5586633" y="69270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0" name="Rectangle 52">
            <a:extLst>
              <a:ext uri="{FF2B5EF4-FFF2-40B4-BE49-F238E27FC236}">
                <a16:creationId xmlns:a16="http://schemas.microsoft.com/office/drawing/2014/main" id="{4711073D-5960-45A3-B0C8-8AAF4EA6ADB7}"/>
              </a:ext>
            </a:extLst>
          </p:cNvPr>
          <p:cNvSpPr>
            <a:spLocks noChangeArrowheads="1"/>
          </p:cNvSpPr>
          <p:nvPr/>
        </p:nvSpPr>
        <p:spPr bwMode="auto">
          <a:xfrm>
            <a:off x="4216139" y="45424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4" name="Rectangle 54">
            <a:extLst>
              <a:ext uri="{FF2B5EF4-FFF2-40B4-BE49-F238E27FC236}">
                <a16:creationId xmlns:a16="http://schemas.microsoft.com/office/drawing/2014/main" id="{9544D182-1B5D-447C-BD85-6FE9009BA358}"/>
              </a:ext>
            </a:extLst>
          </p:cNvPr>
          <p:cNvSpPr>
            <a:spLocks noChangeArrowheads="1"/>
          </p:cNvSpPr>
          <p:nvPr/>
        </p:nvSpPr>
        <p:spPr bwMode="auto">
          <a:xfrm>
            <a:off x="4596483" y="45424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6" name="Rectangle 56">
            <a:extLst>
              <a:ext uri="{FF2B5EF4-FFF2-40B4-BE49-F238E27FC236}">
                <a16:creationId xmlns:a16="http://schemas.microsoft.com/office/drawing/2014/main" id="{8EE412A1-5921-4F54-907F-823818D5AC23}"/>
              </a:ext>
            </a:extLst>
          </p:cNvPr>
          <p:cNvSpPr>
            <a:spLocks noChangeArrowheads="1"/>
          </p:cNvSpPr>
          <p:nvPr/>
        </p:nvSpPr>
        <p:spPr bwMode="auto">
          <a:xfrm>
            <a:off x="5257800" y="46545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2">
            <a:extLst>
              <a:ext uri="{FF2B5EF4-FFF2-40B4-BE49-F238E27FC236}">
                <a16:creationId xmlns:a16="http://schemas.microsoft.com/office/drawing/2014/main" id="{BB09C4C0-B136-481E-9BB8-3403B2BF47AC}"/>
              </a:ext>
            </a:extLst>
          </p:cNvPr>
          <p:cNvSpPr>
            <a:spLocks noChangeArrowheads="1"/>
          </p:cNvSpPr>
          <p:nvPr/>
        </p:nvSpPr>
        <p:spPr bwMode="auto">
          <a:xfrm>
            <a:off x="4034234" y="17253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3" name="Rectangle 5">
            <a:extLst>
              <a:ext uri="{FF2B5EF4-FFF2-40B4-BE49-F238E27FC236}">
                <a16:creationId xmlns:a16="http://schemas.microsoft.com/office/drawing/2014/main" id="{37201E08-F665-4A4B-B565-2342AE47149C}"/>
              </a:ext>
            </a:extLst>
          </p:cNvPr>
          <p:cNvSpPr>
            <a:spLocks noChangeArrowheads="1"/>
          </p:cNvSpPr>
          <p:nvPr/>
        </p:nvSpPr>
        <p:spPr bwMode="auto">
          <a:xfrm>
            <a:off x="8819803" y="282176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5" name="Rectangle 9">
            <a:extLst>
              <a:ext uri="{FF2B5EF4-FFF2-40B4-BE49-F238E27FC236}">
                <a16:creationId xmlns:a16="http://schemas.microsoft.com/office/drawing/2014/main" id="{EB96BDCD-415B-47D9-A920-2F46B93D2A56}"/>
              </a:ext>
            </a:extLst>
          </p:cNvPr>
          <p:cNvSpPr>
            <a:spLocks noChangeArrowheads="1"/>
          </p:cNvSpPr>
          <p:nvPr/>
        </p:nvSpPr>
        <p:spPr bwMode="auto">
          <a:xfrm>
            <a:off x="3633686" y="4960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1A1236C5-F693-8830-D525-6E598E7C4EB1}"/>
              </a:ext>
            </a:extLst>
          </p:cNvPr>
          <p:cNvSpPr>
            <a:spLocks noChangeArrowheads="1"/>
          </p:cNvSpPr>
          <p:nvPr/>
        </p:nvSpPr>
        <p:spPr bwMode="auto">
          <a:xfrm>
            <a:off x="831965" y="7589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F7ABCC15-224F-EF61-B3A7-3633660F3FBD}"/>
              </a:ext>
            </a:extLst>
          </p:cNvPr>
          <p:cNvSpPr>
            <a:spLocks noChangeArrowheads="1"/>
          </p:cNvSpPr>
          <p:nvPr/>
        </p:nvSpPr>
        <p:spPr bwMode="auto">
          <a:xfrm>
            <a:off x="4997117" y="9363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1" name="Rectangle 11">
            <a:extLst>
              <a:ext uri="{FF2B5EF4-FFF2-40B4-BE49-F238E27FC236}">
                <a16:creationId xmlns:a16="http://schemas.microsoft.com/office/drawing/2014/main" id="{104D36C3-E6D9-EAE6-14B3-F1DAF28E00FA}"/>
              </a:ext>
            </a:extLst>
          </p:cNvPr>
          <p:cNvSpPr>
            <a:spLocks noChangeArrowheads="1"/>
          </p:cNvSpPr>
          <p:nvPr/>
        </p:nvSpPr>
        <p:spPr bwMode="auto">
          <a:xfrm>
            <a:off x="3551251" y="14324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0" name="Rectangle 13">
            <a:extLst>
              <a:ext uri="{FF2B5EF4-FFF2-40B4-BE49-F238E27FC236}">
                <a16:creationId xmlns:a16="http://schemas.microsoft.com/office/drawing/2014/main" id="{26C8BA93-0C9A-B3A4-1203-89843B2D62AE}"/>
              </a:ext>
            </a:extLst>
          </p:cNvPr>
          <p:cNvSpPr>
            <a:spLocks noChangeArrowheads="1"/>
          </p:cNvSpPr>
          <p:nvPr/>
        </p:nvSpPr>
        <p:spPr bwMode="auto">
          <a:xfrm>
            <a:off x="4871258" y="136563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2" name="Rectangle 15">
            <a:extLst>
              <a:ext uri="{FF2B5EF4-FFF2-40B4-BE49-F238E27FC236}">
                <a16:creationId xmlns:a16="http://schemas.microsoft.com/office/drawing/2014/main" id="{8BF9AE34-1D4A-07A2-6A0B-2A8D6AEB2F25}"/>
              </a:ext>
            </a:extLst>
          </p:cNvPr>
          <p:cNvSpPr>
            <a:spLocks noChangeArrowheads="1"/>
          </p:cNvSpPr>
          <p:nvPr/>
        </p:nvSpPr>
        <p:spPr bwMode="auto">
          <a:xfrm>
            <a:off x="4151591" y="1669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0" name="Rectangle 17">
            <a:extLst>
              <a:ext uri="{FF2B5EF4-FFF2-40B4-BE49-F238E27FC236}">
                <a16:creationId xmlns:a16="http://schemas.microsoft.com/office/drawing/2014/main" id="{506B0ED4-A94B-8A4B-E330-28B31420D4FD}"/>
              </a:ext>
            </a:extLst>
          </p:cNvPr>
          <p:cNvSpPr>
            <a:spLocks noChangeArrowheads="1"/>
          </p:cNvSpPr>
          <p:nvPr/>
        </p:nvSpPr>
        <p:spPr bwMode="auto">
          <a:xfrm>
            <a:off x="3903306" y="23846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4" name="Rectangle 19">
            <a:extLst>
              <a:ext uri="{FF2B5EF4-FFF2-40B4-BE49-F238E27FC236}">
                <a16:creationId xmlns:a16="http://schemas.microsoft.com/office/drawing/2014/main" id="{86BB8ED4-396F-0FD1-2DA6-D50A137F89CF}"/>
              </a:ext>
            </a:extLst>
          </p:cNvPr>
          <p:cNvSpPr>
            <a:spLocks noChangeArrowheads="1"/>
          </p:cNvSpPr>
          <p:nvPr/>
        </p:nvSpPr>
        <p:spPr bwMode="auto">
          <a:xfrm>
            <a:off x="3914419" y="322011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7" name="Rectangle 21">
            <a:extLst>
              <a:ext uri="{FF2B5EF4-FFF2-40B4-BE49-F238E27FC236}">
                <a16:creationId xmlns:a16="http://schemas.microsoft.com/office/drawing/2014/main" id="{5D129E63-9F25-2B3D-F1AC-35BB33A0641F}"/>
              </a:ext>
            </a:extLst>
          </p:cNvPr>
          <p:cNvSpPr>
            <a:spLocks noChangeArrowheads="1"/>
          </p:cNvSpPr>
          <p:nvPr/>
        </p:nvSpPr>
        <p:spPr bwMode="auto">
          <a:xfrm>
            <a:off x="316517" y="3946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9" name="TextBox 108">
            <a:extLst>
              <a:ext uri="{FF2B5EF4-FFF2-40B4-BE49-F238E27FC236}">
                <a16:creationId xmlns:a16="http://schemas.microsoft.com/office/drawing/2014/main" id="{4E83FB47-BEE8-4E04-88F3-7A6E662C6EC3}"/>
              </a:ext>
            </a:extLst>
          </p:cNvPr>
          <p:cNvSpPr txBox="1"/>
          <p:nvPr/>
        </p:nvSpPr>
        <p:spPr>
          <a:xfrm>
            <a:off x="4866136" y="3023326"/>
            <a:ext cx="2414911"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Analytical solution for the first component of velocity.</a:t>
            </a:r>
            <a:endParaRPr lang="ru-RU" sz="1200" dirty="0">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272725A2-5EF0-4D7E-8699-D07249FD3DF3}"/>
              </a:ext>
            </a:extLst>
          </p:cNvPr>
          <p:cNvSpPr txBox="1"/>
          <p:nvPr/>
        </p:nvSpPr>
        <p:spPr>
          <a:xfrm>
            <a:off x="8657161" y="3045823"/>
            <a:ext cx="2414911"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Analytical solution for the second component of velocity.</a:t>
            </a:r>
            <a:endParaRPr lang="ru-RU" sz="1200" dirty="0">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EF38DA04-F2B9-4B40-B498-7D0432A9F8CC}"/>
              </a:ext>
            </a:extLst>
          </p:cNvPr>
          <p:cNvSpPr txBox="1"/>
          <p:nvPr/>
        </p:nvSpPr>
        <p:spPr>
          <a:xfrm>
            <a:off x="1119928" y="3077878"/>
            <a:ext cx="2414911"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Analytical solution for</a:t>
            </a:r>
          </a:p>
          <a:p>
            <a:r>
              <a:rPr lang="en-US" sz="1200" dirty="0">
                <a:latin typeface="Arial" panose="020B0604020202020204" pitchFamily="34" charset="0"/>
                <a:cs typeface="Arial" panose="020B0604020202020204" pitchFamily="34" charset="0"/>
              </a:rPr>
              <a:t>pressure.</a:t>
            </a:r>
            <a:endParaRPr lang="ru-RU" sz="1200" dirty="0">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94986A36-16C3-4F53-872F-96463F6C7479}"/>
              </a:ext>
            </a:extLst>
          </p:cNvPr>
          <p:cNvSpPr txBox="1"/>
          <p:nvPr/>
        </p:nvSpPr>
        <p:spPr>
          <a:xfrm>
            <a:off x="4866135" y="6007764"/>
            <a:ext cx="2414911" cy="646331"/>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The first component of speed obtained as a result of network operation.</a:t>
            </a:r>
            <a:endParaRPr lang="ru-RU" sz="1200" dirty="0">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E6FF5653-7679-497D-ADB7-493B16325DB1}"/>
              </a:ext>
            </a:extLst>
          </p:cNvPr>
          <p:cNvSpPr txBox="1"/>
          <p:nvPr/>
        </p:nvSpPr>
        <p:spPr>
          <a:xfrm>
            <a:off x="8522230" y="6015100"/>
            <a:ext cx="2414911" cy="646331"/>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The second component of speed obtained as a result of network operation.</a:t>
            </a:r>
            <a:endParaRPr lang="ru-RU" sz="1200" dirty="0">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686FF738-5C3D-429E-8D17-98B0C1C35773}"/>
              </a:ext>
            </a:extLst>
          </p:cNvPr>
          <p:cNvSpPr txBox="1"/>
          <p:nvPr/>
        </p:nvSpPr>
        <p:spPr>
          <a:xfrm>
            <a:off x="1184545" y="6035731"/>
            <a:ext cx="2414911" cy="461665"/>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Pressure obtained as a result of the network operation.</a:t>
            </a:r>
            <a:endParaRPr lang="ru-RU" sz="1200" dirty="0">
              <a:latin typeface="Arial" panose="020B0604020202020204" pitchFamily="34" charset="0"/>
              <a:cs typeface="Arial" panose="020B0604020202020204" pitchFamily="34" charset="0"/>
            </a:endParaRPr>
          </a:p>
        </p:txBody>
      </p:sp>
      <p:pic>
        <p:nvPicPr>
          <p:cNvPr id="8" name="Рисунок 7" descr="Изображение выглядит как текст, диаграмма, снимок экрана, линия&#10;&#10;AI-generated content may be incorrect.">
            <a:extLst>
              <a:ext uri="{FF2B5EF4-FFF2-40B4-BE49-F238E27FC236}">
                <a16:creationId xmlns:a16="http://schemas.microsoft.com/office/drawing/2014/main" id="{00800F37-CCC2-3E71-2610-D2B90B71E0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711" y="947572"/>
            <a:ext cx="2520000" cy="1890000"/>
          </a:xfrm>
          <a:prstGeom prst="rect">
            <a:avLst/>
          </a:prstGeom>
        </p:spPr>
      </p:pic>
      <p:pic>
        <p:nvPicPr>
          <p:cNvPr id="25" name="Рисунок 24" descr="Изображение выглядит как диаграмма, текст, снимок экрана, Красочность&#10;&#10;AI-generated content may be incorrect.">
            <a:extLst>
              <a:ext uri="{FF2B5EF4-FFF2-40B4-BE49-F238E27FC236}">
                <a16:creationId xmlns:a16="http://schemas.microsoft.com/office/drawing/2014/main" id="{DA064BC6-912C-8917-CA11-1D59F6D61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777" y="3987167"/>
            <a:ext cx="2520000" cy="1890000"/>
          </a:xfrm>
          <a:prstGeom prst="rect">
            <a:avLst/>
          </a:prstGeom>
        </p:spPr>
      </p:pic>
      <p:pic>
        <p:nvPicPr>
          <p:cNvPr id="30" name="Рисунок 29" descr="Изображение выглядит как диаграмма, линия, оригами, куб&#10;&#10;AI-generated content may be incorrect.">
            <a:extLst>
              <a:ext uri="{FF2B5EF4-FFF2-40B4-BE49-F238E27FC236}">
                <a16:creationId xmlns:a16="http://schemas.microsoft.com/office/drawing/2014/main" id="{288A1D9A-9438-4846-550D-13B701A61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1251" y="966207"/>
            <a:ext cx="2520000" cy="1890000"/>
          </a:xfrm>
          <a:prstGeom prst="rect">
            <a:avLst/>
          </a:prstGeom>
        </p:spPr>
      </p:pic>
      <p:pic>
        <p:nvPicPr>
          <p:cNvPr id="41" name="Рисунок 40" descr="Изображение выглядит как диаграмма, линия, График, дизайн&#10;&#10;AI-generated content may be incorrect.">
            <a:extLst>
              <a:ext uri="{FF2B5EF4-FFF2-40B4-BE49-F238E27FC236}">
                <a16:creationId xmlns:a16="http://schemas.microsoft.com/office/drawing/2014/main" id="{59AE89F5-1D8E-A8E9-A463-7A947B729A1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1037" y="3984961"/>
            <a:ext cx="2520000" cy="1890000"/>
          </a:xfrm>
          <a:prstGeom prst="rect">
            <a:avLst/>
          </a:prstGeom>
        </p:spPr>
      </p:pic>
      <p:pic>
        <p:nvPicPr>
          <p:cNvPr id="54" name="Рисунок 53" descr="Изображение выглядит как диаграмма, снимок экрана, линия, дизайн&#10;&#10;AI-generated content may be incorrect.">
            <a:extLst>
              <a:ext uri="{FF2B5EF4-FFF2-40B4-BE49-F238E27FC236}">
                <a16:creationId xmlns:a16="http://schemas.microsoft.com/office/drawing/2014/main" id="{C08A724A-99FD-927E-AA5C-E176C20376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73117" y="973724"/>
            <a:ext cx="2520000" cy="1890000"/>
          </a:xfrm>
          <a:prstGeom prst="rect">
            <a:avLst/>
          </a:prstGeom>
        </p:spPr>
      </p:pic>
      <p:pic>
        <p:nvPicPr>
          <p:cNvPr id="74" name="Рисунок 73" descr="Изображение выглядит как диаграмма, дизайн, куб, оригами&#10;&#10;AI-generated content may be incorrect.">
            <a:extLst>
              <a:ext uri="{FF2B5EF4-FFF2-40B4-BE49-F238E27FC236}">
                <a16:creationId xmlns:a16="http://schemas.microsoft.com/office/drawing/2014/main" id="{B0B506F8-143D-9687-BC3A-722DA170DA7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53420" y="4018319"/>
            <a:ext cx="2520000" cy="1890000"/>
          </a:xfrm>
          <a:prstGeom prst="rect">
            <a:avLst/>
          </a:prstGeom>
        </p:spPr>
      </p:pic>
    </p:spTree>
    <p:extLst>
      <p:ext uri="{BB962C8B-B14F-4D97-AF65-F5344CB8AC3E}">
        <p14:creationId xmlns:p14="http://schemas.microsoft.com/office/powerpoint/2010/main" val="3176470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9A8B7D-9D7B-4CA4-8124-C8BBEE4A2D9A}"/>
              </a:ext>
            </a:extLst>
          </p:cNvPr>
          <p:cNvSpPr>
            <a:spLocks noGrp="1"/>
          </p:cNvSpPr>
          <p:nvPr>
            <p:ph type="title"/>
          </p:nvPr>
        </p:nvSpPr>
        <p:spPr>
          <a:xfrm>
            <a:off x="838200" y="232122"/>
            <a:ext cx="10515600" cy="389068"/>
          </a:xfrm>
          <a:solidFill>
            <a:srgbClr val="0000CC"/>
          </a:solidFill>
        </p:spPr>
        <p:style>
          <a:lnRef idx="0">
            <a:schemeClr val="accent6"/>
          </a:lnRef>
          <a:fillRef idx="3">
            <a:schemeClr val="accent6"/>
          </a:fillRef>
          <a:effectRef idx="3">
            <a:schemeClr val="accent6"/>
          </a:effectRef>
          <a:fontRef idx="minor">
            <a:schemeClr val="lt1"/>
          </a:fontRef>
        </p:style>
        <p:txBody>
          <a:bodyPr>
            <a:normAutofit/>
          </a:bodyPr>
          <a:lstStyle/>
          <a:p>
            <a:r>
              <a:rPr lang="en-US" sz="1600" b="1" dirty="0">
                <a:latin typeface="Arial Black" panose="020B0A04020102020204" pitchFamily="34" charset="0"/>
                <a:cs typeface="Arial" panose="020B0604020202020204" pitchFamily="34" charset="0"/>
              </a:rPr>
              <a:t>RESULTS AND CONCLUSIONS</a:t>
            </a:r>
          </a:p>
        </p:txBody>
      </p:sp>
      <p:sp>
        <p:nvSpPr>
          <p:cNvPr id="4" name="Номер слайда 3">
            <a:extLst>
              <a:ext uri="{FF2B5EF4-FFF2-40B4-BE49-F238E27FC236}">
                <a16:creationId xmlns:a16="http://schemas.microsoft.com/office/drawing/2014/main" id="{A42F5AEF-E5D2-41B9-A687-E1AD313CD462}"/>
              </a:ext>
            </a:extLst>
          </p:cNvPr>
          <p:cNvSpPr>
            <a:spLocks noGrp="1"/>
          </p:cNvSpPr>
          <p:nvPr>
            <p:ph type="sldNum" sz="quarter" idx="12"/>
          </p:nvPr>
        </p:nvSpPr>
        <p:spPr/>
        <p:txBody>
          <a:bodyPr/>
          <a:lstStyle/>
          <a:p>
            <a:fld id="{F6C470C3-C3D5-4269-A7D5-88C2F6DDDEB2}" type="slidenum">
              <a:rPr lang="ru-RU" smtClean="0"/>
              <a:t>13</a:t>
            </a:fld>
            <a:endParaRPr lang="ru-RU" dirty="0"/>
          </a:p>
        </p:txBody>
      </p:sp>
      <p:sp>
        <p:nvSpPr>
          <p:cNvPr id="14" name="Rectangle 8">
            <a:extLst>
              <a:ext uri="{FF2B5EF4-FFF2-40B4-BE49-F238E27FC236}">
                <a16:creationId xmlns:a16="http://schemas.microsoft.com/office/drawing/2014/main" id="{0D2F35C1-9078-422F-AB7F-AF100B4FBB78}"/>
              </a:ext>
            </a:extLst>
          </p:cNvPr>
          <p:cNvSpPr>
            <a:spLocks noChangeArrowheads="1"/>
          </p:cNvSpPr>
          <p:nvPr/>
        </p:nvSpPr>
        <p:spPr bwMode="auto">
          <a:xfrm>
            <a:off x="831965" y="859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7" name="Rectangle 23">
            <a:extLst>
              <a:ext uri="{FF2B5EF4-FFF2-40B4-BE49-F238E27FC236}">
                <a16:creationId xmlns:a16="http://schemas.microsoft.com/office/drawing/2014/main" id="{ED99430D-CD2D-48ED-9C11-8AFBA39957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9" name="Rectangle 25">
            <a:extLst>
              <a:ext uri="{FF2B5EF4-FFF2-40B4-BE49-F238E27FC236}">
                <a16:creationId xmlns:a16="http://schemas.microsoft.com/office/drawing/2014/main" id="{261E6C35-CCFA-4B72-971E-B0E3535D1ED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1" name="Rectangle 27">
            <a:extLst>
              <a:ext uri="{FF2B5EF4-FFF2-40B4-BE49-F238E27FC236}">
                <a16:creationId xmlns:a16="http://schemas.microsoft.com/office/drawing/2014/main" id="{8B4BE8BB-C54B-4536-8416-206F6E499FD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3" name="Rectangle 29">
            <a:extLst>
              <a:ext uri="{FF2B5EF4-FFF2-40B4-BE49-F238E27FC236}">
                <a16:creationId xmlns:a16="http://schemas.microsoft.com/office/drawing/2014/main" id="{BACBCA99-0587-4779-AF71-6A80E541E6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6" name="Rectangle 38">
            <a:extLst>
              <a:ext uri="{FF2B5EF4-FFF2-40B4-BE49-F238E27FC236}">
                <a16:creationId xmlns:a16="http://schemas.microsoft.com/office/drawing/2014/main" id="{862D3647-21E6-4775-A0AE-69C6615286D0}"/>
              </a:ext>
            </a:extLst>
          </p:cNvPr>
          <p:cNvSpPr>
            <a:spLocks noChangeArrowheads="1"/>
          </p:cNvSpPr>
          <p:nvPr/>
        </p:nvSpPr>
        <p:spPr bwMode="auto">
          <a:xfrm>
            <a:off x="4721629" y="32071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9" name="Rectangle 48">
            <a:extLst>
              <a:ext uri="{FF2B5EF4-FFF2-40B4-BE49-F238E27FC236}">
                <a16:creationId xmlns:a16="http://schemas.microsoft.com/office/drawing/2014/main" id="{1F7827BB-64FB-4612-B25C-4144810828EE}"/>
              </a:ext>
            </a:extLst>
          </p:cNvPr>
          <p:cNvSpPr>
            <a:spLocks noChangeArrowheads="1"/>
          </p:cNvSpPr>
          <p:nvPr/>
        </p:nvSpPr>
        <p:spPr bwMode="auto">
          <a:xfrm>
            <a:off x="890486" y="38017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2" name="Rectangle 59">
            <a:extLst>
              <a:ext uri="{FF2B5EF4-FFF2-40B4-BE49-F238E27FC236}">
                <a16:creationId xmlns:a16="http://schemas.microsoft.com/office/drawing/2014/main" id="{A8CB50F6-6120-476D-8107-545ADAD89F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4" name="Rectangle 61">
            <a:extLst>
              <a:ext uri="{FF2B5EF4-FFF2-40B4-BE49-F238E27FC236}">
                <a16:creationId xmlns:a16="http://schemas.microsoft.com/office/drawing/2014/main" id="{F65DBCA9-1747-4D93-AEE4-777414927B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7" name="Rectangle 74">
            <a:extLst>
              <a:ext uri="{FF2B5EF4-FFF2-40B4-BE49-F238E27FC236}">
                <a16:creationId xmlns:a16="http://schemas.microsoft.com/office/drawing/2014/main" id="{941370AF-C044-481C-8102-BAC8403839D3}"/>
              </a:ext>
            </a:extLst>
          </p:cNvPr>
          <p:cNvSpPr>
            <a:spLocks noChangeArrowheads="1"/>
          </p:cNvSpPr>
          <p:nvPr/>
        </p:nvSpPr>
        <p:spPr bwMode="auto">
          <a:xfrm>
            <a:off x="4077082" y="51775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0" name="Rectangle 88">
            <a:extLst>
              <a:ext uri="{FF2B5EF4-FFF2-40B4-BE49-F238E27FC236}">
                <a16:creationId xmlns:a16="http://schemas.microsoft.com/office/drawing/2014/main" id="{B6C5FEA7-1AEC-4A8F-AA35-27A4E3C53C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 name="Rectangle 16">
            <a:extLst>
              <a:ext uri="{FF2B5EF4-FFF2-40B4-BE49-F238E27FC236}">
                <a16:creationId xmlns:a16="http://schemas.microsoft.com/office/drawing/2014/main" id="{1C881E43-9610-4A85-8970-063229464023}"/>
              </a:ext>
            </a:extLst>
          </p:cNvPr>
          <p:cNvSpPr>
            <a:spLocks noChangeArrowheads="1"/>
          </p:cNvSpPr>
          <p:nvPr/>
        </p:nvSpPr>
        <p:spPr bwMode="auto">
          <a:xfrm>
            <a:off x="4414058" y="13041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19">
            <a:extLst>
              <a:ext uri="{FF2B5EF4-FFF2-40B4-BE49-F238E27FC236}">
                <a16:creationId xmlns:a16="http://schemas.microsoft.com/office/drawing/2014/main" id="{5E062BF9-28AE-4EC9-8E81-AC19F12BBB6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Rectangle 21">
            <a:extLst>
              <a:ext uri="{FF2B5EF4-FFF2-40B4-BE49-F238E27FC236}">
                <a16:creationId xmlns:a16="http://schemas.microsoft.com/office/drawing/2014/main" id="{CEFB6C98-6DE4-4672-89CD-6043CB378C6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5" name="Rectangle 23">
            <a:extLst>
              <a:ext uri="{FF2B5EF4-FFF2-40B4-BE49-F238E27FC236}">
                <a16:creationId xmlns:a16="http://schemas.microsoft.com/office/drawing/2014/main" id="{BC3099B1-CBF8-4785-AA9D-111F1D20D56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33">
            <a:extLst>
              <a:ext uri="{FF2B5EF4-FFF2-40B4-BE49-F238E27FC236}">
                <a16:creationId xmlns:a16="http://schemas.microsoft.com/office/drawing/2014/main" id="{64078988-686F-4C5C-92B0-1DB167967024}"/>
              </a:ext>
            </a:extLst>
          </p:cNvPr>
          <p:cNvSpPr>
            <a:spLocks noChangeArrowheads="1"/>
          </p:cNvSpPr>
          <p:nvPr/>
        </p:nvSpPr>
        <p:spPr bwMode="auto">
          <a:xfrm>
            <a:off x="7628333" y="364492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1" name="Rectangle 35">
            <a:extLst>
              <a:ext uri="{FF2B5EF4-FFF2-40B4-BE49-F238E27FC236}">
                <a16:creationId xmlns:a16="http://schemas.microsoft.com/office/drawing/2014/main" id="{33C1520C-1A8F-448A-9DBD-160CF126D48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2" name="Rectangle 43">
            <a:extLst>
              <a:ext uri="{FF2B5EF4-FFF2-40B4-BE49-F238E27FC236}">
                <a16:creationId xmlns:a16="http://schemas.microsoft.com/office/drawing/2014/main" id="{116BF991-D90F-480C-823C-048F94999A2D}"/>
              </a:ext>
            </a:extLst>
          </p:cNvPr>
          <p:cNvSpPr>
            <a:spLocks noChangeArrowheads="1"/>
          </p:cNvSpPr>
          <p:nvPr/>
        </p:nvSpPr>
        <p:spPr bwMode="auto">
          <a:xfrm>
            <a:off x="9135687" y="26892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5" name="Rectangle 52">
            <a:extLst>
              <a:ext uri="{FF2B5EF4-FFF2-40B4-BE49-F238E27FC236}">
                <a16:creationId xmlns:a16="http://schemas.microsoft.com/office/drawing/2014/main" id="{C460EF71-63ED-4053-AA2E-C3274315CF9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7" name="Rectangle 62">
            <a:extLst>
              <a:ext uri="{FF2B5EF4-FFF2-40B4-BE49-F238E27FC236}">
                <a16:creationId xmlns:a16="http://schemas.microsoft.com/office/drawing/2014/main" id="{C46B375F-F8B9-4FA6-8DBA-FD03C67C742B}"/>
              </a:ext>
            </a:extLst>
          </p:cNvPr>
          <p:cNvSpPr>
            <a:spLocks noChangeArrowheads="1"/>
          </p:cNvSpPr>
          <p:nvPr/>
        </p:nvSpPr>
        <p:spPr bwMode="auto">
          <a:xfrm>
            <a:off x="5228706" y="33320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0" name="Rectangle 64">
            <a:extLst>
              <a:ext uri="{FF2B5EF4-FFF2-40B4-BE49-F238E27FC236}">
                <a16:creationId xmlns:a16="http://schemas.microsoft.com/office/drawing/2014/main" id="{BE744372-5F7D-4BE1-9762-B6FBB6F94FE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6" name="Rectangle 68">
            <a:extLst>
              <a:ext uri="{FF2B5EF4-FFF2-40B4-BE49-F238E27FC236}">
                <a16:creationId xmlns:a16="http://schemas.microsoft.com/office/drawing/2014/main" id="{98ADBCAB-42BC-4027-B05F-18B3AA319FD3}"/>
              </a:ext>
            </a:extLst>
          </p:cNvPr>
          <p:cNvSpPr>
            <a:spLocks noChangeArrowheads="1"/>
          </p:cNvSpPr>
          <p:nvPr/>
        </p:nvSpPr>
        <p:spPr bwMode="auto">
          <a:xfrm>
            <a:off x="5623998" y="41196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9" name="Rectangle 82">
            <a:extLst>
              <a:ext uri="{FF2B5EF4-FFF2-40B4-BE49-F238E27FC236}">
                <a16:creationId xmlns:a16="http://schemas.microsoft.com/office/drawing/2014/main" id="{696EAB33-7AB6-4831-861C-9855EEFE1059}"/>
              </a:ext>
            </a:extLst>
          </p:cNvPr>
          <p:cNvSpPr>
            <a:spLocks noChangeArrowheads="1"/>
          </p:cNvSpPr>
          <p:nvPr/>
        </p:nvSpPr>
        <p:spPr bwMode="auto">
          <a:xfrm>
            <a:off x="7336962" y="70591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2" name="Rectangle 110">
            <a:extLst>
              <a:ext uri="{FF2B5EF4-FFF2-40B4-BE49-F238E27FC236}">
                <a16:creationId xmlns:a16="http://schemas.microsoft.com/office/drawing/2014/main" id="{CC1D8FD0-3B6A-437A-AD88-77DA47DB134B}"/>
              </a:ext>
            </a:extLst>
          </p:cNvPr>
          <p:cNvSpPr>
            <a:spLocks noChangeArrowheads="1"/>
          </p:cNvSpPr>
          <p:nvPr/>
        </p:nvSpPr>
        <p:spPr bwMode="auto">
          <a:xfrm>
            <a:off x="5448993" y="56983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6" name="Rectangle 126">
            <a:extLst>
              <a:ext uri="{FF2B5EF4-FFF2-40B4-BE49-F238E27FC236}">
                <a16:creationId xmlns:a16="http://schemas.microsoft.com/office/drawing/2014/main" id="{DFAD62CE-7531-456E-A008-4ACE4F8AAE5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8" name="Rectangle 20">
            <a:extLst>
              <a:ext uri="{FF2B5EF4-FFF2-40B4-BE49-F238E27FC236}">
                <a16:creationId xmlns:a16="http://schemas.microsoft.com/office/drawing/2014/main" id="{FC68C1B8-1EFF-49B2-8FE1-7B9FD4C3B3D5}"/>
              </a:ext>
            </a:extLst>
          </p:cNvPr>
          <p:cNvSpPr>
            <a:spLocks noChangeArrowheads="1"/>
          </p:cNvSpPr>
          <p:nvPr/>
        </p:nvSpPr>
        <p:spPr bwMode="auto">
          <a:xfrm>
            <a:off x="2602517" y="124281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4" name="Rectangle 24">
            <a:extLst>
              <a:ext uri="{FF2B5EF4-FFF2-40B4-BE49-F238E27FC236}">
                <a16:creationId xmlns:a16="http://schemas.microsoft.com/office/drawing/2014/main" id="{B29E9297-EFEB-4B1C-B38A-8115D7716A1C}"/>
              </a:ext>
            </a:extLst>
          </p:cNvPr>
          <p:cNvSpPr>
            <a:spLocks noChangeArrowheads="1"/>
          </p:cNvSpPr>
          <p:nvPr/>
        </p:nvSpPr>
        <p:spPr bwMode="auto">
          <a:xfrm>
            <a:off x="3633686" y="18589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7" name="Rectangle 26">
            <a:extLst>
              <a:ext uri="{FF2B5EF4-FFF2-40B4-BE49-F238E27FC236}">
                <a16:creationId xmlns:a16="http://schemas.microsoft.com/office/drawing/2014/main" id="{82A075CE-4E68-4550-955A-D897938B0788}"/>
              </a:ext>
            </a:extLst>
          </p:cNvPr>
          <p:cNvSpPr>
            <a:spLocks noChangeArrowheads="1"/>
          </p:cNvSpPr>
          <p:nvPr/>
        </p:nvSpPr>
        <p:spPr bwMode="auto">
          <a:xfrm>
            <a:off x="890486" y="21530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0" name="Rectangle 28">
            <a:extLst>
              <a:ext uri="{FF2B5EF4-FFF2-40B4-BE49-F238E27FC236}">
                <a16:creationId xmlns:a16="http://schemas.microsoft.com/office/drawing/2014/main" id="{B410A2CA-8E23-4992-BC90-ED6062063D86}"/>
              </a:ext>
            </a:extLst>
          </p:cNvPr>
          <p:cNvSpPr>
            <a:spLocks noChangeArrowheads="1"/>
          </p:cNvSpPr>
          <p:nvPr/>
        </p:nvSpPr>
        <p:spPr bwMode="auto">
          <a:xfrm>
            <a:off x="6765361" y="22347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3" name="Rectangle 35">
            <a:extLst>
              <a:ext uri="{FF2B5EF4-FFF2-40B4-BE49-F238E27FC236}">
                <a16:creationId xmlns:a16="http://schemas.microsoft.com/office/drawing/2014/main" id="{A755E783-A8AC-4902-96CD-948087463B5C}"/>
              </a:ext>
            </a:extLst>
          </p:cNvPr>
          <p:cNvSpPr>
            <a:spLocks noChangeArrowheads="1"/>
          </p:cNvSpPr>
          <p:nvPr/>
        </p:nvSpPr>
        <p:spPr bwMode="auto">
          <a:xfrm>
            <a:off x="6654800" y="21831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6" name="Rectangle 37">
            <a:extLst>
              <a:ext uri="{FF2B5EF4-FFF2-40B4-BE49-F238E27FC236}">
                <a16:creationId xmlns:a16="http://schemas.microsoft.com/office/drawing/2014/main" id="{55525BB3-4C9B-4789-81CC-6A14EFBFEBDB}"/>
              </a:ext>
            </a:extLst>
          </p:cNvPr>
          <p:cNvSpPr>
            <a:spLocks noChangeArrowheads="1"/>
          </p:cNvSpPr>
          <p:nvPr/>
        </p:nvSpPr>
        <p:spPr bwMode="auto">
          <a:xfrm>
            <a:off x="831965" y="28451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4" name="Rectangle 41">
            <a:extLst>
              <a:ext uri="{FF2B5EF4-FFF2-40B4-BE49-F238E27FC236}">
                <a16:creationId xmlns:a16="http://schemas.microsoft.com/office/drawing/2014/main" id="{BACC591B-B8F2-43AD-AB96-2EE76CE930AF}"/>
              </a:ext>
            </a:extLst>
          </p:cNvPr>
          <p:cNvSpPr>
            <a:spLocks noChangeArrowheads="1"/>
          </p:cNvSpPr>
          <p:nvPr/>
        </p:nvSpPr>
        <p:spPr bwMode="auto">
          <a:xfrm>
            <a:off x="5227637" y="28835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9" name="Rectangle 52">
            <a:extLst>
              <a:ext uri="{FF2B5EF4-FFF2-40B4-BE49-F238E27FC236}">
                <a16:creationId xmlns:a16="http://schemas.microsoft.com/office/drawing/2014/main" id="{51752C2F-3185-4EA1-B1EA-F65D6029BDA0}"/>
              </a:ext>
            </a:extLst>
          </p:cNvPr>
          <p:cNvSpPr>
            <a:spLocks noChangeArrowheads="1"/>
          </p:cNvSpPr>
          <p:nvPr/>
        </p:nvSpPr>
        <p:spPr bwMode="auto">
          <a:xfrm rot="16876660">
            <a:off x="3584502" y="47668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1" name="Rectangle 54">
            <a:extLst>
              <a:ext uri="{FF2B5EF4-FFF2-40B4-BE49-F238E27FC236}">
                <a16:creationId xmlns:a16="http://schemas.microsoft.com/office/drawing/2014/main" id="{684F6572-C6D3-43D2-8237-CC3F36660042}"/>
              </a:ext>
            </a:extLst>
          </p:cNvPr>
          <p:cNvSpPr>
            <a:spLocks noChangeArrowheads="1"/>
          </p:cNvSpPr>
          <p:nvPr/>
        </p:nvSpPr>
        <p:spPr bwMode="auto">
          <a:xfrm>
            <a:off x="4334934" y="38017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3" name="Rectangle 56">
            <a:extLst>
              <a:ext uri="{FF2B5EF4-FFF2-40B4-BE49-F238E27FC236}">
                <a16:creationId xmlns:a16="http://schemas.microsoft.com/office/drawing/2014/main" id="{55D0775D-0F06-4914-A7C9-A66077011B68}"/>
              </a:ext>
            </a:extLst>
          </p:cNvPr>
          <p:cNvSpPr>
            <a:spLocks noChangeArrowheads="1"/>
          </p:cNvSpPr>
          <p:nvPr/>
        </p:nvSpPr>
        <p:spPr bwMode="auto">
          <a:xfrm>
            <a:off x="4875000" y="372858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40">
            <a:extLst>
              <a:ext uri="{FF2B5EF4-FFF2-40B4-BE49-F238E27FC236}">
                <a16:creationId xmlns:a16="http://schemas.microsoft.com/office/drawing/2014/main" id="{B2D27EA7-566B-42F0-BFA4-4F4FB0AACD58}"/>
              </a:ext>
            </a:extLst>
          </p:cNvPr>
          <p:cNvSpPr>
            <a:spLocks noChangeArrowheads="1"/>
          </p:cNvSpPr>
          <p:nvPr/>
        </p:nvSpPr>
        <p:spPr bwMode="auto">
          <a:xfrm>
            <a:off x="1183193" y="44478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9" name="Rectangle 42">
            <a:extLst>
              <a:ext uri="{FF2B5EF4-FFF2-40B4-BE49-F238E27FC236}">
                <a16:creationId xmlns:a16="http://schemas.microsoft.com/office/drawing/2014/main" id="{6B0F9196-26E0-4A42-AC81-8B81E528E3E1}"/>
              </a:ext>
            </a:extLst>
          </p:cNvPr>
          <p:cNvSpPr>
            <a:spLocks noChangeArrowheads="1"/>
          </p:cNvSpPr>
          <p:nvPr/>
        </p:nvSpPr>
        <p:spPr bwMode="auto">
          <a:xfrm>
            <a:off x="6982949" y="24814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2" name="Rectangle 44">
            <a:extLst>
              <a:ext uri="{FF2B5EF4-FFF2-40B4-BE49-F238E27FC236}">
                <a16:creationId xmlns:a16="http://schemas.microsoft.com/office/drawing/2014/main" id="{DF1A07A0-BA8F-4241-8EEC-A7BE0A204166}"/>
              </a:ext>
            </a:extLst>
          </p:cNvPr>
          <p:cNvSpPr>
            <a:spLocks noChangeArrowheads="1"/>
          </p:cNvSpPr>
          <p:nvPr/>
        </p:nvSpPr>
        <p:spPr bwMode="auto">
          <a:xfrm>
            <a:off x="8280400" y="24963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3" name="Rectangle 46">
            <a:extLst>
              <a:ext uri="{FF2B5EF4-FFF2-40B4-BE49-F238E27FC236}">
                <a16:creationId xmlns:a16="http://schemas.microsoft.com/office/drawing/2014/main" id="{9C127EA1-DE3C-4440-97C4-2D2E29A39E1E}"/>
              </a:ext>
            </a:extLst>
          </p:cNvPr>
          <p:cNvSpPr>
            <a:spLocks noChangeArrowheads="1"/>
          </p:cNvSpPr>
          <p:nvPr/>
        </p:nvSpPr>
        <p:spPr bwMode="auto">
          <a:xfrm>
            <a:off x="10431325" y="24817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6" name="Rectangle 48">
            <a:extLst>
              <a:ext uri="{FF2B5EF4-FFF2-40B4-BE49-F238E27FC236}">
                <a16:creationId xmlns:a16="http://schemas.microsoft.com/office/drawing/2014/main" id="{396B2A19-66E6-4A39-9C98-A702D67BE516}"/>
              </a:ext>
            </a:extLst>
          </p:cNvPr>
          <p:cNvSpPr>
            <a:spLocks noChangeArrowheads="1"/>
          </p:cNvSpPr>
          <p:nvPr/>
        </p:nvSpPr>
        <p:spPr bwMode="auto">
          <a:xfrm>
            <a:off x="5530005" y="397898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9" name="Rectangle 50">
            <a:extLst>
              <a:ext uri="{FF2B5EF4-FFF2-40B4-BE49-F238E27FC236}">
                <a16:creationId xmlns:a16="http://schemas.microsoft.com/office/drawing/2014/main" id="{001555E3-A295-4119-B64C-FA3B93188A40}"/>
              </a:ext>
            </a:extLst>
          </p:cNvPr>
          <p:cNvSpPr>
            <a:spLocks noChangeArrowheads="1"/>
          </p:cNvSpPr>
          <p:nvPr/>
        </p:nvSpPr>
        <p:spPr bwMode="auto">
          <a:xfrm>
            <a:off x="-2082799" y="28835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7" name="Rectangle 52">
            <a:extLst>
              <a:ext uri="{FF2B5EF4-FFF2-40B4-BE49-F238E27FC236}">
                <a16:creationId xmlns:a16="http://schemas.microsoft.com/office/drawing/2014/main" id="{CECB4072-E2CB-4277-A192-BFC91212D5FE}"/>
              </a:ext>
            </a:extLst>
          </p:cNvPr>
          <p:cNvSpPr>
            <a:spLocks noChangeArrowheads="1"/>
          </p:cNvSpPr>
          <p:nvPr/>
        </p:nvSpPr>
        <p:spPr bwMode="auto">
          <a:xfrm>
            <a:off x="10430934" y="42326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1" name="Rectangle 67">
            <a:extLst>
              <a:ext uri="{FF2B5EF4-FFF2-40B4-BE49-F238E27FC236}">
                <a16:creationId xmlns:a16="http://schemas.microsoft.com/office/drawing/2014/main" id="{23D6125C-43B0-431D-917D-239196073B9C}"/>
              </a:ext>
            </a:extLst>
          </p:cNvPr>
          <p:cNvSpPr>
            <a:spLocks noChangeArrowheads="1"/>
          </p:cNvSpPr>
          <p:nvPr/>
        </p:nvSpPr>
        <p:spPr bwMode="auto">
          <a:xfrm>
            <a:off x="5857944" y="32524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7" name="Rectangle 83">
            <a:extLst>
              <a:ext uri="{FF2B5EF4-FFF2-40B4-BE49-F238E27FC236}">
                <a16:creationId xmlns:a16="http://schemas.microsoft.com/office/drawing/2014/main" id="{7CFB2C42-8656-46CC-8F7E-6AD19F72ECB3}"/>
              </a:ext>
            </a:extLst>
          </p:cNvPr>
          <p:cNvSpPr>
            <a:spLocks noChangeArrowheads="1"/>
          </p:cNvSpPr>
          <p:nvPr/>
        </p:nvSpPr>
        <p:spPr bwMode="auto">
          <a:xfrm>
            <a:off x="4666722" y="35434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3" name="Rectangle 119">
            <a:extLst>
              <a:ext uri="{FF2B5EF4-FFF2-40B4-BE49-F238E27FC236}">
                <a16:creationId xmlns:a16="http://schemas.microsoft.com/office/drawing/2014/main" id="{612A8AAA-D633-4385-AB1F-256C37F13BEF}"/>
              </a:ext>
            </a:extLst>
          </p:cNvPr>
          <p:cNvSpPr>
            <a:spLocks noChangeArrowheads="1"/>
          </p:cNvSpPr>
          <p:nvPr/>
        </p:nvSpPr>
        <p:spPr bwMode="auto">
          <a:xfrm>
            <a:off x="8385038" y="56740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AF8D3D76-04A2-476E-87B8-D582AF021824}"/>
              </a:ext>
            </a:extLst>
          </p:cNvPr>
          <p:cNvSpPr>
            <a:spLocks noChangeArrowheads="1"/>
          </p:cNvSpPr>
          <p:nvPr/>
        </p:nvSpPr>
        <p:spPr bwMode="auto">
          <a:xfrm>
            <a:off x="3140340" y="130970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4">
            <a:extLst>
              <a:ext uri="{FF2B5EF4-FFF2-40B4-BE49-F238E27FC236}">
                <a16:creationId xmlns:a16="http://schemas.microsoft.com/office/drawing/2014/main" id="{FD6CE17B-EB36-41CA-AC6C-CF71037D5360}"/>
              </a:ext>
            </a:extLst>
          </p:cNvPr>
          <p:cNvSpPr>
            <a:spLocks noChangeArrowheads="1"/>
          </p:cNvSpPr>
          <p:nvPr/>
        </p:nvSpPr>
        <p:spPr bwMode="auto">
          <a:xfrm>
            <a:off x="4077082" y="12634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7" name="Rectangle 6">
            <a:extLst>
              <a:ext uri="{FF2B5EF4-FFF2-40B4-BE49-F238E27FC236}">
                <a16:creationId xmlns:a16="http://schemas.microsoft.com/office/drawing/2014/main" id="{45755F48-8230-445E-A189-285B708CF021}"/>
              </a:ext>
            </a:extLst>
          </p:cNvPr>
          <p:cNvSpPr>
            <a:spLocks noChangeArrowheads="1"/>
          </p:cNvSpPr>
          <p:nvPr/>
        </p:nvSpPr>
        <p:spPr bwMode="auto">
          <a:xfrm>
            <a:off x="5019126" y="11437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8" name="Rectangle 15">
            <a:extLst>
              <a:ext uri="{FF2B5EF4-FFF2-40B4-BE49-F238E27FC236}">
                <a16:creationId xmlns:a16="http://schemas.microsoft.com/office/drawing/2014/main" id="{FBABA8EF-4B37-4954-9FD2-94E6297CB863}"/>
              </a:ext>
            </a:extLst>
          </p:cNvPr>
          <p:cNvSpPr>
            <a:spLocks noChangeArrowheads="1"/>
          </p:cNvSpPr>
          <p:nvPr/>
        </p:nvSpPr>
        <p:spPr bwMode="auto">
          <a:xfrm>
            <a:off x="1683327" y="4126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5" name="Rectangle 17">
            <a:extLst>
              <a:ext uri="{FF2B5EF4-FFF2-40B4-BE49-F238E27FC236}">
                <a16:creationId xmlns:a16="http://schemas.microsoft.com/office/drawing/2014/main" id="{26630109-4B9C-4D78-861C-FC6F483B84E2}"/>
              </a:ext>
            </a:extLst>
          </p:cNvPr>
          <p:cNvSpPr>
            <a:spLocks noChangeArrowheads="1"/>
          </p:cNvSpPr>
          <p:nvPr/>
        </p:nvSpPr>
        <p:spPr bwMode="auto">
          <a:xfrm>
            <a:off x="4034234" y="41057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8" name="Rectangle 21">
            <a:extLst>
              <a:ext uri="{FF2B5EF4-FFF2-40B4-BE49-F238E27FC236}">
                <a16:creationId xmlns:a16="http://schemas.microsoft.com/office/drawing/2014/main" id="{2E7D3C36-A265-4C06-9A8A-FFF7D3EA1802}"/>
              </a:ext>
            </a:extLst>
          </p:cNvPr>
          <p:cNvSpPr>
            <a:spLocks noChangeArrowheads="1"/>
          </p:cNvSpPr>
          <p:nvPr/>
        </p:nvSpPr>
        <p:spPr bwMode="auto">
          <a:xfrm>
            <a:off x="1894442" y="435019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3" name="Rectangle 23">
            <a:extLst>
              <a:ext uri="{FF2B5EF4-FFF2-40B4-BE49-F238E27FC236}">
                <a16:creationId xmlns:a16="http://schemas.microsoft.com/office/drawing/2014/main" id="{A9D1E588-B640-4BEA-818F-3BE6EAF23620}"/>
              </a:ext>
            </a:extLst>
          </p:cNvPr>
          <p:cNvSpPr>
            <a:spLocks noChangeArrowheads="1"/>
          </p:cNvSpPr>
          <p:nvPr/>
        </p:nvSpPr>
        <p:spPr bwMode="auto">
          <a:xfrm>
            <a:off x="2220822" y="43335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8" name="Rectangle 25">
            <a:extLst>
              <a:ext uri="{FF2B5EF4-FFF2-40B4-BE49-F238E27FC236}">
                <a16:creationId xmlns:a16="http://schemas.microsoft.com/office/drawing/2014/main" id="{18CFA33A-61BA-48EE-A851-4C4994CDD30A}"/>
              </a:ext>
            </a:extLst>
          </p:cNvPr>
          <p:cNvSpPr>
            <a:spLocks noChangeArrowheads="1"/>
          </p:cNvSpPr>
          <p:nvPr/>
        </p:nvSpPr>
        <p:spPr bwMode="auto">
          <a:xfrm>
            <a:off x="6388100" y="4356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3" name="Rectangle 27">
            <a:extLst>
              <a:ext uri="{FF2B5EF4-FFF2-40B4-BE49-F238E27FC236}">
                <a16:creationId xmlns:a16="http://schemas.microsoft.com/office/drawing/2014/main" id="{2F919592-58D2-489B-950B-94BFB5C82B60}"/>
              </a:ext>
            </a:extLst>
          </p:cNvPr>
          <p:cNvSpPr>
            <a:spLocks noChangeArrowheads="1"/>
          </p:cNvSpPr>
          <p:nvPr/>
        </p:nvSpPr>
        <p:spPr bwMode="auto">
          <a:xfrm>
            <a:off x="6849191" y="43632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5" name="Rectangle 39">
            <a:extLst>
              <a:ext uri="{FF2B5EF4-FFF2-40B4-BE49-F238E27FC236}">
                <a16:creationId xmlns:a16="http://schemas.microsoft.com/office/drawing/2014/main" id="{76D22A3F-2755-4679-88CD-7F63DAA28951}"/>
              </a:ext>
            </a:extLst>
          </p:cNvPr>
          <p:cNvSpPr>
            <a:spLocks noChangeArrowheads="1"/>
          </p:cNvSpPr>
          <p:nvPr/>
        </p:nvSpPr>
        <p:spPr bwMode="auto">
          <a:xfrm>
            <a:off x="1683327" y="45424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0" name="Rectangle 52">
            <a:extLst>
              <a:ext uri="{FF2B5EF4-FFF2-40B4-BE49-F238E27FC236}">
                <a16:creationId xmlns:a16="http://schemas.microsoft.com/office/drawing/2014/main" id="{4711073D-5960-45A3-B0C8-8AAF4EA6ADB7}"/>
              </a:ext>
            </a:extLst>
          </p:cNvPr>
          <p:cNvSpPr>
            <a:spLocks noChangeArrowheads="1"/>
          </p:cNvSpPr>
          <p:nvPr/>
        </p:nvSpPr>
        <p:spPr bwMode="auto">
          <a:xfrm>
            <a:off x="4216139" y="45424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 name="TextBox 6">
            <a:extLst>
              <a:ext uri="{FF2B5EF4-FFF2-40B4-BE49-F238E27FC236}">
                <a16:creationId xmlns:a16="http://schemas.microsoft.com/office/drawing/2014/main" id="{0D828217-0494-07AA-E4BA-4DB5F87EBBA9}"/>
              </a:ext>
            </a:extLst>
          </p:cNvPr>
          <p:cNvSpPr txBox="1"/>
          <p:nvPr/>
        </p:nvSpPr>
        <p:spPr>
          <a:xfrm>
            <a:off x="453408" y="703994"/>
            <a:ext cx="11116101" cy="5632311"/>
          </a:xfrm>
          <a:prstGeom prst="rect">
            <a:avLst/>
          </a:prstGeom>
          <a:noFill/>
        </p:spPr>
        <p:txBody>
          <a:bodyPr wrap="square" rtlCol="0">
            <a:spAutoFit/>
          </a:bodyPr>
          <a:lstStyle/>
          <a:p>
            <a:pPr indent="180340" algn="just"/>
            <a:r>
              <a:rPr lang="en-US" sz="1800" dirty="0">
                <a:effectLst/>
                <a:latin typeface="Arial" panose="020B0604020202020204" pitchFamily="34" charset="0"/>
                <a:ea typeface="Calibri" panose="020F0502020204030204" pitchFamily="34" charset="0"/>
                <a:cs typeface="Times New Roman" panose="02020603050405020304" pitchFamily="18" charset="0"/>
              </a:rPr>
              <a:t>New meshless algorithms for solving boundary value problems that model processes in a piecewise homogeneous medium have been developed. The algorithms have been implemented using physically informed networks of radial basis functions trained using the Levenberg-Marquardt method. The algorithm for solving the direct problem is based on solving individual problems for each region with different properties of the medium. This removes restrictions on the radial basis functions used. The algorithm for solving the inverse problem has been implemented using parametric optimization. The algorithms are based on the fast Levenberg-Marquardt method. Working formulas for calculating the elements of the Jacobian matrix have been obtained. Solution programs have been developed using model problems as an example. An algorithm based on the Hessian diagonal approximation method has been developed to train physically informed networks of radial basis functions. A meshless algorithm for solving a system of Navier-Stokes differential equations on physically informed networks of radial basis functions has been developed, implemented, and experimentally studied. Using a model problem as an example, programs for solving two-dimensional stationary Navier-Stokes equations using physically informed radial basis function networks trained using the Nesterov method were developed.</a:t>
            </a:r>
          </a:p>
          <a:p>
            <a:pPr indent="180340" algn="just"/>
            <a:r>
              <a:rPr lang="en-US" sz="1800" dirty="0">
                <a:effectLst/>
                <a:latin typeface="Arial" panose="020B0604020202020204" pitchFamily="34" charset="0"/>
                <a:ea typeface="Calibri" panose="020F0502020204030204" pitchFamily="34" charset="0"/>
                <a:cs typeface="Times New Roman" panose="02020603050405020304" pitchFamily="18" charset="0"/>
              </a:rPr>
              <a:t>Radial basis function networks are a promising class of physics-based neural networks and can be effectively used to solve direct and inverse boundary value problems described by partial differential equations.</a:t>
            </a:r>
          </a:p>
          <a:p>
            <a:pPr indent="180340" algn="just"/>
            <a:r>
              <a:rPr lang="en-US" sz="1800" dirty="0">
                <a:effectLst/>
                <a:latin typeface="Arial" panose="020B0604020202020204" pitchFamily="34" charset="0"/>
                <a:ea typeface="Calibri" panose="020F0502020204030204" pitchFamily="34" charset="0"/>
                <a:cs typeface="Times New Roman" panose="02020603050405020304" pitchFamily="18" charset="0"/>
              </a:rPr>
              <a:t>Further research areas include improving the training algorithms for radial basis function networks, developing extensions of deep learning libraries for implementing radial basis function networks and automatic differentiation for such networks, as well as solving more complex model and real problems.</a:t>
            </a:r>
            <a:endParaRPr lang="ru-RU"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5928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79499D-A76E-4B2C-B3F6-A06E5C17B9EF}"/>
              </a:ext>
            </a:extLst>
          </p:cNvPr>
          <p:cNvSpPr>
            <a:spLocks noGrp="1"/>
          </p:cNvSpPr>
          <p:nvPr>
            <p:ph type="title"/>
          </p:nvPr>
        </p:nvSpPr>
        <p:spPr>
          <a:xfrm>
            <a:off x="1652847" y="2584623"/>
            <a:ext cx="8418022" cy="1325563"/>
          </a:xfrm>
        </p:spPr>
        <p:txBody>
          <a:bodyPr>
            <a:normAutofit/>
          </a:bodyPr>
          <a:lstStyle/>
          <a:p>
            <a:r>
              <a:rPr lang="en-US" b="1" dirty="0">
                <a:solidFill>
                  <a:srgbClr val="000099"/>
                </a:solidFill>
                <a:latin typeface="Arial" panose="020B0604020202020204" pitchFamily="34" charset="0"/>
                <a:cs typeface="Times New Roman" panose="02020603050405020304" pitchFamily="18" charset="0"/>
              </a:rPr>
              <a:t>THANK YOU FOR YOUR ATTENTION!</a:t>
            </a:r>
            <a:r>
              <a:rPr lang="ru-RU" b="1" dirty="0">
                <a:solidFill>
                  <a:srgbClr val="000099"/>
                </a:solidFill>
                <a:latin typeface="Arial" panose="020B0604020202020204" pitchFamily="34" charset="0"/>
                <a:cs typeface="Times New Roman" panose="02020603050405020304" pitchFamily="18" charset="0"/>
              </a:rPr>
              <a:t>	</a:t>
            </a:r>
          </a:p>
        </p:txBody>
      </p:sp>
      <p:sp>
        <p:nvSpPr>
          <p:cNvPr id="4" name="Номер слайда 3">
            <a:extLst>
              <a:ext uri="{FF2B5EF4-FFF2-40B4-BE49-F238E27FC236}">
                <a16:creationId xmlns:a16="http://schemas.microsoft.com/office/drawing/2014/main" id="{EA207D3A-3098-4657-A5C6-1B6B2C482AAD}"/>
              </a:ext>
            </a:extLst>
          </p:cNvPr>
          <p:cNvSpPr>
            <a:spLocks noGrp="1"/>
          </p:cNvSpPr>
          <p:nvPr>
            <p:ph type="sldNum" sz="quarter" idx="12"/>
          </p:nvPr>
        </p:nvSpPr>
        <p:spPr/>
        <p:txBody>
          <a:bodyPr/>
          <a:lstStyle/>
          <a:p>
            <a:fld id="{F6C470C3-C3D5-4269-A7D5-88C2F6DDDEB2}" type="slidenum">
              <a:rPr lang="ru-RU" smtClean="0"/>
              <a:t>14</a:t>
            </a:fld>
            <a:endParaRPr lang="ru-RU"/>
          </a:p>
        </p:txBody>
      </p:sp>
    </p:spTree>
    <p:extLst>
      <p:ext uri="{BB962C8B-B14F-4D97-AF65-F5344CB8AC3E}">
        <p14:creationId xmlns:p14="http://schemas.microsoft.com/office/powerpoint/2010/main" val="26276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9A8B7D-9D7B-4CA4-8124-C8BBEE4A2D9A}"/>
              </a:ext>
            </a:extLst>
          </p:cNvPr>
          <p:cNvSpPr>
            <a:spLocks noGrp="1"/>
          </p:cNvSpPr>
          <p:nvPr>
            <p:ph type="title"/>
          </p:nvPr>
        </p:nvSpPr>
        <p:spPr>
          <a:xfrm>
            <a:off x="838200" y="232122"/>
            <a:ext cx="10515600" cy="520180"/>
          </a:xfrm>
          <a:solidFill>
            <a:srgbClr val="0033CC"/>
          </a:solidFill>
        </p:spPr>
        <p:style>
          <a:lnRef idx="0">
            <a:schemeClr val="accent6"/>
          </a:lnRef>
          <a:fillRef idx="3">
            <a:schemeClr val="accent6"/>
          </a:fillRef>
          <a:effectRef idx="3">
            <a:schemeClr val="accent6"/>
          </a:effectRef>
          <a:fontRef idx="minor">
            <a:schemeClr val="lt1"/>
          </a:fontRef>
        </p:style>
        <p:txBody>
          <a:bodyPr>
            <a:normAutofit/>
          </a:bodyPr>
          <a:lstStyle/>
          <a:p>
            <a:r>
              <a:rPr lang="en-US" sz="1600" b="1" dirty="0">
                <a:latin typeface="Arial Black" panose="020B0A04020102020204" pitchFamily="34" charset="0"/>
                <a:cs typeface="Arial" panose="020B0604020202020204" pitchFamily="34" charset="0"/>
              </a:rPr>
              <a:t>PURPOSE, OBJECTIVES, RESEARCH METHODOLOGY</a:t>
            </a:r>
            <a:endParaRPr lang="ru-RU" sz="1600" b="1" dirty="0">
              <a:latin typeface="Arial Black" panose="020B0A04020102020204" pitchFamily="34" charset="0"/>
              <a:cs typeface="Arial" panose="020B0604020202020204" pitchFamily="34" charset="0"/>
            </a:endParaRPr>
          </a:p>
        </p:txBody>
      </p:sp>
      <p:sp>
        <p:nvSpPr>
          <p:cNvPr id="4" name="Номер слайда 3">
            <a:extLst>
              <a:ext uri="{FF2B5EF4-FFF2-40B4-BE49-F238E27FC236}">
                <a16:creationId xmlns:a16="http://schemas.microsoft.com/office/drawing/2014/main" id="{A42F5AEF-E5D2-41B9-A687-E1AD313CD462}"/>
              </a:ext>
            </a:extLst>
          </p:cNvPr>
          <p:cNvSpPr>
            <a:spLocks noGrp="1"/>
          </p:cNvSpPr>
          <p:nvPr>
            <p:ph type="sldNum" sz="quarter" idx="12"/>
          </p:nvPr>
        </p:nvSpPr>
        <p:spPr/>
        <p:txBody>
          <a:bodyPr/>
          <a:lstStyle/>
          <a:p>
            <a:fld id="{F6C470C3-C3D5-4269-A7D5-88C2F6DDDEB2}" type="slidenum">
              <a:rPr lang="ru-RU" smtClean="0"/>
              <a:t>2</a:t>
            </a:fld>
            <a:endParaRPr lang="ru-RU" dirty="0"/>
          </a:p>
        </p:txBody>
      </p:sp>
      <p:sp>
        <p:nvSpPr>
          <p:cNvPr id="10" name="TextBox 9">
            <a:extLst>
              <a:ext uri="{FF2B5EF4-FFF2-40B4-BE49-F238E27FC236}">
                <a16:creationId xmlns:a16="http://schemas.microsoft.com/office/drawing/2014/main" id="{95662597-EB05-DC57-340C-CABF49A6DF9E}"/>
              </a:ext>
            </a:extLst>
          </p:cNvPr>
          <p:cNvSpPr txBox="1"/>
          <p:nvPr/>
        </p:nvSpPr>
        <p:spPr>
          <a:xfrm>
            <a:off x="0" y="1111130"/>
            <a:ext cx="12192000" cy="5632311"/>
          </a:xfrm>
          <a:prstGeom prst="rect">
            <a:avLst/>
          </a:prstGeom>
          <a:noFill/>
        </p:spPr>
        <p:txBody>
          <a:bodyPr wrap="square" rtlCol="0">
            <a:spAutoFit/>
          </a:bodyPr>
          <a:lstStyle/>
          <a:p>
            <a:r>
              <a:rPr lang="en-US" sz="1500" dirty="0">
                <a:latin typeface="Arial" panose="020B0604020202020204" pitchFamily="34" charset="0"/>
                <a:cs typeface="Arial" panose="020B0604020202020204" pitchFamily="34" charset="0"/>
              </a:rPr>
              <a:t>The aim of the work is to develop algorithms and programs for solving direct and inverse boundary value problems of mathematical physics that describe processes in homogeneous and piecewise homogeneous media on physically informed networks of radial basis functions using the gradient descent method, the Levenberg-Marquardt method, the Hessian diagonal approximation method, and to develop algorithms and programs for solving the Navier-Stokes differential equation system on physically informed networks of radial basis functions using the Nesterov method.</a:t>
            </a:r>
          </a:p>
          <a:p>
            <a:r>
              <a:rPr lang="en-US" sz="1500" b="1" dirty="0">
                <a:latin typeface="Arial" panose="020B0604020202020204" pitchFamily="34" charset="0"/>
                <a:cs typeface="Arial" panose="020B0604020202020204" pitchFamily="34" charset="0"/>
              </a:rPr>
              <a:t>Tasks of the work:</a:t>
            </a:r>
          </a:p>
          <a:p>
            <a:r>
              <a:rPr lang="en-US" sz="1500" dirty="0">
                <a:latin typeface="Arial" panose="020B0604020202020204" pitchFamily="34" charset="0"/>
                <a:cs typeface="Arial" panose="020B0604020202020204" pitchFamily="34" charset="0"/>
              </a:rPr>
              <a:t>Analysis of radial basis functions. Analysis of networks of radial basis functions when solving direct and inverse boundary value problems that model processes in homogeneous and piecewise homogeneous media.</a:t>
            </a:r>
          </a:p>
          <a:p>
            <a:r>
              <a:rPr lang="en-US" sz="1500" dirty="0">
                <a:latin typeface="Arial" panose="020B0604020202020204" pitchFamily="34" charset="0"/>
                <a:cs typeface="Arial" panose="020B0604020202020204" pitchFamily="34" charset="0"/>
              </a:rPr>
              <a:t>Development of algorithms for solving various direct boundary value problems using networks of radial basis functions.</a:t>
            </a:r>
          </a:p>
          <a:p>
            <a:r>
              <a:rPr lang="en-US" sz="1500" dirty="0">
                <a:latin typeface="Arial" panose="020B0604020202020204" pitchFamily="34" charset="0"/>
                <a:cs typeface="Arial" panose="020B0604020202020204" pitchFamily="34" charset="0"/>
              </a:rPr>
              <a:t>Development of an algorithm for solving direct boundary value problems describing piecewise homogeneous media using networks of radial basis functions.</a:t>
            </a:r>
          </a:p>
          <a:p>
            <a:r>
              <a:rPr lang="en-US" sz="1500" dirty="0">
                <a:latin typeface="Arial" panose="020B0604020202020204" pitchFamily="34" charset="0"/>
                <a:cs typeface="Arial" panose="020B0604020202020204" pitchFamily="34" charset="0"/>
              </a:rPr>
              <a:t>Development of an algorithm for solving inverse boundary value problems for a piecewise homogeneous medium using networks of radial basis functions.</a:t>
            </a:r>
          </a:p>
          <a:p>
            <a:r>
              <a:rPr lang="en-US" sz="1500" dirty="0">
                <a:latin typeface="Arial" panose="020B0604020202020204" pitchFamily="34" charset="0"/>
                <a:cs typeface="Arial" panose="020B0604020202020204" pitchFamily="34" charset="0"/>
              </a:rPr>
              <a:t>Development and study of software packages implementing algorithms for solving a direct boundary value problem.</a:t>
            </a:r>
          </a:p>
          <a:p>
            <a:r>
              <a:rPr lang="en-US" sz="1500" dirty="0">
                <a:latin typeface="Arial" panose="020B0604020202020204" pitchFamily="34" charset="0"/>
                <a:cs typeface="Arial" panose="020B0604020202020204" pitchFamily="34" charset="0"/>
              </a:rPr>
              <a:t>Development and study of a software package implementing an algorithm for solving a direct boundary value problem that models processes in a piecewise homogeneous medium. Conducting an analysis of experiments for this model problem.</a:t>
            </a:r>
          </a:p>
          <a:p>
            <a:r>
              <a:rPr lang="en-US" sz="1500" dirty="0">
                <a:latin typeface="Arial" panose="020B0604020202020204" pitchFamily="34" charset="0"/>
                <a:cs typeface="Arial" panose="020B0604020202020204" pitchFamily="34" charset="0"/>
              </a:rPr>
              <a:t>Development and study of a software package implementing an algorithm for solving an inverse boundary value problem that models processes in a piecewise homogeneous medium. Conducting an analysis of experiments for this model problem.</a:t>
            </a:r>
          </a:p>
          <a:p>
            <a:r>
              <a:rPr lang="en-US" sz="1500" dirty="0">
                <a:latin typeface="Arial" panose="020B0604020202020204" pitchFamily="34" charset="0"/>
                <a:cs typeface="Arial" panose="020B0604020202020204" pitchFamily="34" charset="0"/>
              </a:rPr>
              <a:t>Development of an algorithm for solving a system of Navier-Stokes differential equations using networks of radial basis functions.</a:t>
            </a:r>
          </a:p>
          <a:p>
            <a:r>
              <a:rPr lang="en-US" sz="1500" dirty="0">
                <a:latin typeface="Arial" panose="020B0604020202020204" pitchFamily="34" charset="0"/>
                <a:cs typeface="Arial" panose="020B0604020202020204" pitchFamily="34" charset="0"/>
              </a:rPr>
              <a:t>Development and study of a software package implementing an algorithm for solving a system of Navier-Stokes differential equations. Conducting an analysis of experiments for this model problem.</a:t>
            </a:r>
          </a:p>
          <a:p>
            <a:r>
              <a:rPr lang="en-US" sz="1500" b="1" dirty="0">
                <a:latin typeface="Arial" panose="020B0604020202020204" pitchFamily="34" charset="0"/>
                <a:cs typeface="Arial" panose="020B0604020202020204" pitchFamily="34" charset="0"/>
              </a:rPr>
              <a:t>Research methodology:</a:t>
            </a:r>
          </a:p>
          <a:p>
            <a:r>
              <a:rPr lang="en-US" sz="1500" dirty="0">
                <a:latin typeface="Arial" panose="020B0604020202020204" pitchFamily="34" charset="0"/>
                <a:cs typeface="Arial" panose="020B0604020202020204" pitchFamily="34" charset="0"/>
              </a:rPr>
              <a:t>Optimization methods are the mathematical basis for developing algorithms for training a network that solves direct and inverse boundary value problems.</a:t>
            </a:r>
            <a:r>
              <a:rPr lang="ru-RU" sz="15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204668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9A8B7D-9D7B-4CA4-8124-C8BBEE4A2D9A}"/>
              </a:ext>
            </a:extLst>
          </p:cNvPr>
          <p:cNvSpPr>
            <a:spLocks noGrp="1"/>
          </p:cNvSpPr>
          <p:nvPr>
            <p:ph type="title"/>
          </p:nvPr>
        </p:nvSpPr>
        <p:spPr>
          <a:xfrm>
            <a:off x="838200" y="232122"/>
            <a:ext cx="10515600" cy="520180"/>
          </a:xfrm>
          <a:solidFill>
            <a:srgbClr val="0033CC"/>
          </a:solidFill>
        </p:spPr>
        <p:style>
          <a:lnRef idx="0">
            <a:schemeClr val="accent6"/>
          </a:lnRef>
          <a:fillRef idx="3">
            <a:schemeClr val="accent6"/>
          </a:fillRef>
          <a:effectRef idx="3">
            <a:schemeClr val="accent6"/>
          </a:effectRef>
          <a:fontRef idx="minor">
            <a:schemeClr val="lt1"/>
          </a:fontRef>
        </p:style>
        <p:txBody>
          <a:bodyPr>
            <a:normAutofit/>
          </a:bodyPr>
          <a:lstStyle/>
          <a:p>
            <a:r>
              <a:rPr lang="en-US" sz="1600" b="1" dirty="0">
                <a:latin typeface="Arial Black" panose="020B0A04020102020204" pitchFamily="34" charset="0"/>
                <a:cs typeface="Arial" panose="020B0604020202020204" pitchFamily="34" charset="0"/>
              </a:rPr>
              <a:t>KOLMOGOROV-ARNOLD NETWORKS</a:t>
            </a:r>
            <a:endParaRPr lang="ru-RU" sz="1600" b="1" dirty="0">
              <a:latin typeface="Arial Black" panose="020B0A04020102020204" pitchFamily="34" charset="0"/>
              <a:cs typeface="Arial" panose="020B0604020202020204" pitchFamily="34" charset="0"/>
            </a:endParaRPr>
          </a:p>
        </p:txBody>
      </p:sp>
      <p:sp>
        <p:nvSpPr>
          <p:cNvPr id="4" name="Номер слайда 3">
            <a:extLst>
              <a:ext uri="{FF2B5EF4-FFF2-40B4-BE49-F238E27FC236}">
                <a16:creationId xmlns:a16="http://schemas.microsoft.com/office/drawing/2014/main" id="{A42F5AEF-E5D2-41B9-A687-E1AD313CD462}"/>
              </a:ext>
            </a:extLst>
          </p:cNvPr>
          <p:cNvSpPr>
            <a:spLocks noGrp="1"/>
          </p:cNvSpPr>
          <p:nvPr>
            <p:ph type="sldNum" sz="quarter" idx="12"/>
          </p:nvPr>
        </p:nvSpPr>
        <p:spPr/>
        <p:txBody>
          <a:bodyPr/>
          <a:lstStyle/>
          <a:p>
            <a:fld id="{F6C470C3-C3D5-4269-A7D5-88C2F6DDDEB2}" type="slidenum">
              <a:rPr lang="ru-RU" smtClean="0"/>
              <a:t>3</a:t>
            </a:fld>
            <a:endParaRPr lang="ru-RU" dirty="0"/>
          </a:p>
        </p:txBody>
      </p:sp>
      <p:sp>
        <p:nvSpPr>
          <p:cNvPr id="3" name="Rectangle 2">
            <a:extLst>
              <a:ext uri="{FF2B5EF4-FFF2-40B4-BE49-F238E27FC236}">
                <a16:creationId xmlns:a16="http://schemas.microsoft.com/office/drawing/2014/main" id="{EE2F5A69-99BE-1C6C-D566-3CD7C8F36AE7}"/>
              </a:ext>
            </a:extLst>
          </p:cNvPr>
          <p:cNvSpPr>
            <a:spLocks noChangeArrowheads="1"/>
          </p:cNvSpPr>
          <p:nvPr/>
        </p:nvSpPr>
        <p:spPr bwMode="auto">
          <a:xfrm>
            <a:off x="4034528" y="31869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a:extLst>
              <a:ext uri="{FF2B5EF4-FFF2-40B4-BE49-F238E27FC236}">
                <a16:creationId xmlns:a16="http://schemas.microsoft.com/office/drawing/2014/main" id="{F2A6787E-0C78-6E19-6866-2C79E4A0F6FA}"/>
              </a:ext>
            </a:extLst>
          </p:cNvPr>
          <p:cNvGraphicFramePr>
            <a:graphicFrameLocks noChangeAspect="1"/>
          </p:cNvGraphicFramePr>
          <p:nvPr>
            <p:extLst>
              <p:ext uri="{D42A27DB-BD31-4B8C-83A1-F6EECF244321}">
                <p14:modId xmlns:p14="http://schemas.microsoft.com/office/powerpoint/2010/main" val="3991240119"/>
              </p:ext>
            </p:extLst>
          </p:nvPr>
        </p:nvGraphicFramePr>
        <p:xfrm>
          <a:off x="4194659" y="3085065"/>
          <a:ext cx="3052762" cy="638175"/>
        </p:xfrm>
        <a:graphic>
          <a:graphicData uri="http://schemas.openxmlformats.org/presentationml/2006/ole">
            <mc:AlternateContent xmlns:mc="http://schemas.openxmlformats.org/markup-compatibility/2006">
              <mc:Choice xmlns:v="urn:schemas-microsoft-com:vml" Requires="v">
                <p:oleObj name="Equation" r:id="rId2" imgW="3047760" imgH="634680" progId="Equation.DSMT4">
                  <p:embed/>
                </p:oleObj>
              </mc:Choice>
              <mc:Fallback>
                <p:oleObj name="Equation" r:id="rId2" imgW="3047760" imgH="634680" progId="Equation.DSMT4">
                  <p:embed/>
                  <p:pic>
                    <p:nvPicPr>
                      <p:cNvPr id="0" name="Object 1"/>
                      <p:cNvPicPr>
                        <a:picLocks noChangeAspect="1" noChangeArrowheads="1"/>
                      </p:cNvPicPr>
                      <p:nvPr/>
                    </p:nvPicPr>
                    <p:blipFill>
                      <a:blip r:embed="rId3"/>
                      <a:srcRect/>
                      <a:stretch>
                        <a:fillRect/>
                      </a:stretch>
                    </p:blipFill>
                    <p:spPr bwMode="auto">
                      <a:xfrm>
                        <a:off x="4194659" y="3085065"/>
                        <a:ext cx="3052762"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a:extLst>
              <a:ext uri="{FF2B5EF4-FFF2-40B4-BE49-F238E27FC236}">
                <a16:creationId xmlns:a16="http://schemas.microsoft.com/office/drawing/2014/main" id="{0D374C8F-0DEF-5007-EF16-9585299FD559}"/>
              </a:ext>
            </a:extLst>
          </p:cNvPr>
          <p:cNvSpPr txBox="1"/>
          <p:nvPr/>
        </p:nvSpPr>
        <p:spPr>
          <a:xfrm>
            <a:off x="804753" y="1674905"/>
            <a:ext cx="10515599" cy="830997"/>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Kolmogorov-Arnold networks are based on the Kolmogorov-Arnold theorem, which states that any continuous multivariate function</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defined on a bounded domain can be represented as a finite composition of continuous one-dimensional functions and addition operations. Mathematically, this is expressed as:</a:t>
            </a:r>
            <a:endParaRPr lang="ru-RU" sz="1600" dirty="0">
              <a:latin typeface="Arial" panose="020B0604020202020204" pitchFamily="34" charset="0"/>
              <a:cs typeface="Arial" panose="020B0604020202020204" pitchFamily="34" charset="0"/>
            </a:endParaRPr>
          </a:p>
        </p:txBody>
      </p:sp>
      <p:sp>
        <p:nvSpPr>
          <p:cNvPr id="12" name="Rectangle 7">
            <a:extLst>
              <a:ext uri="{FF2B5EF4-FFF2-40B4-BE49-F238E27FC236}">
                <a16:creationId xmlns:a16="http://schemas.microsoft.com/office/drawing/2014/main" id="{869CE972-94ED-B33C-15D6-6CDE7399E44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3" name="Объект 12">
            <a:extLst>
              <a:ext uri="{FF2B5EF4-FFF2-40B4-BE49-F238E27FC236}">
                <a16:creationId xmlns:a16="http://schemas.microsoft.com/office/drawing/2014/main" id="{2159111A-E99A-A44E-B246-8660C3437216}"/>
              </a:ext>
            </a:extLst>
          </p:cNvPr>
          <p:cNvGraphicFramePr>
            <a:graphicFrameLocks noChangeAspect="1"/>
          </p:cNvGraphicFramePr>
          <p:nvPr>
            <p:extLst>
              <p:ext uri="{D42A27DB-BD31-4B8C-83A1-F6EECF244321}">
                <p14:modId xmlns:p14="http://schemas.microsoft.com/office/powerpoint/2010/main" val="971805229"/>
              </p:ext>
            </p:extLst>
          </p:nvPr>
        </p:nvGraphicFramePr>
        <p:xfrm>
          <a:off x="2801041" y="1953365"/>
          <a:ext cx="1233487" cy="306388"/>
        </p:xfrm>
        <a:graphic>
          <a:graphicData uri="http://schemas.openxmlformats.org/presentationml/2006/ole">
            <mc:AlternateContent xmlns:mc="http://schemas.openxmlformats.org/markup-compatibility/2006">
              <mc:Choice xmlns:v="urn:schemas-microsoft-com:vml" Requires="v">
                <p:oleObj name="Equation" r:id="rId4" imgW="1231560" imgH="304560" progId="Equation.DSMT4">
                  <p:embed/>
                </p:oleObj>
              </mc:Choice>
              <mc:Fallback>
                <p:oleObj name="Equation" r:id="rId4" imgW="1231560" imgH="304560" progId="Equation.DSMT4">
                  <p:embed/>
                  <p:pic>
                    <p:nvPicPr>
                      <p:cNvPr id="0" name="Object 6"/>
                      <p:cNvPicPr>
                        <a:picLocks noChangeAspect="1" noChangeArrowheads="1"/>
                      </p:cNvPicPr>
                      <p:nvPr/>
                    </p:nvPicPr>
                    <p:blipFill>
                      <a:blip r:embed="rId5"/>
                      <a:srcRect/>
                      <a:stretch>
                        <a:fillRect/>
                      </a:stretch>
                    </p:blipFill>
                    <p:spPr bwMode="auto">
                      <a:xfrm>
                        <a:off x="2801041" y="1953365"/>
                        <a:ext cx="1233487"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Box 16">
            <a:extLst>
              <a:ext uri="{FF2B5EF4-FFF2-40B4-BE49-F238E27FC236}">
                <a16:creationId xmlns:a16="http://schemas.microsoft.com/office/drawing/2014/main" id="{7A9C21DD-77B7-0FDB-BE29-D5A9C230AAF6}"/>
              </a:ext>
            </a:extLst>
          </p:cNvPr>
          <p:cNvSpPr txBox="1"/>
          <p:nvPr/>
        </p:nvSpPr>
        <p:spPr>
          <a:xfrm>
            <a:off x="838199" y="4259574"/>
            <a:ext cx="10448708" cy="584775"/>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Radial basis function networks are similar to Kolmogorov-Arnold networks in that in both types of networks the inputs of the first layer are nonlinearly transformed using basis functions and added together.</a:t>
            </a:r>
            <a:endParaRPr lang="ru-RU"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7041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9A8B7D-9D7B-4CA4-8124-C8BBEE4A2D9A}"/>
              </a:ext>
            </a:extLst>
          </p:cNvPr>
          <p:cNvSpPr>
            <a:spLocks noGrp="1"/>
          </p:cNvSpPr>
          <p:nvPr>
            <p:ph type="title"/>
          </p:nvPr>
        </p:nvSpPr>
        <p:spPr>
          <a:xfrm>
            <a:off x="838200" y="232122"/>
            <a:ext cx="10515600" cy="520180"/>
          </a:xfrm>
          <a:solidFill>
            <a:srgbClr val="0033CC"/>
          </a:solidFill>
        </p:spPr>
        <p:style>
          <a:lnRef idx="0">
            <a:schemeClr val="accent6"/>
          </a:lnRef>
          <a:fillRef idx="3">
            <a:schemeClr val="accent6"/>
          </a:fillRef>
          <a:effectRef idx="3">
            <a:schemeClr val="accent6"/>
          </a:effectRef>
          <a:fontRef idx="minor">
            <a:schemeClr val="lt1"/>
          </a:fontRef>
        </p:style>
        <p:txBody>
          <a:bodyPr>
            <a:normAutofit/>
          </a:bodyPr>
          <a:lstStyle/>
          <a:p>
            <a:r>
              <a:rPr lang="en-US" sz="1600" b="1" dirty="0">
                <a:latin typeface="Arial Black" panose="020B0A04020102020204" pitchFamily="34" charset="0"/>
                <a:cs typeface="Arial" panose="020B0604020202020204" pitchFamily="34" charset="0"/>
              </a:rPr>
              <a:t>SOLVING A BOUNDARY VALUE PROBLEM ON PHYSICS-INFORMED NEURAL NETWORKS</a:t>
            </a:r>
            <a:endParaRPr lang="ru-RU" sz="1600" b="1" dirty="0">
              <a:latin typeface="Arial Black" panose="020B0A04020102020204" pitchFamily="34" charset="0"/>
              <a:cs typeface="Arial" panose="020B0604020202020204" pitchFamily="34" charset="0"/>
            </a:endParaRPr>
          </a:p>
        </p:txBody>
      </p:sp>
      <p:sp>
        <p:nvSpPr>
          <p:cNvPr id="4" name="Номер слайда 3">
            <a:extLst>
              <a:ext uri="{FF2B5EF4-FFF2-40B4-BE49-F238E27FC236}">
                <a16:creationId xmlns:a16="http://schemas.microsoft.com/office/drawing/2014/main" id="{A42F5AEF-E5D2-41B9-A687-E1AD313CD462}"/>
              </a:ext>
            </a:extLst>
          </p:cNvPr>
          <p:cNvSpPr>
            <a:spLocks noGrp="1"/>
          </p:cNvSpPr>
          <p:nvPr>
            <p:ph type="sldNum" sz="quarter" idx="12"/>
          </p:nvPr>
        </p:nvSpPr>
        <p:spPr/>
        <p:txBody>
          <a:bodyPr/>
          <a:lstStyle/>
          <a:p>
            <a:fld id="{F6C470C3-C3D5-4269-A7D5-88C2F6DDDEB2}" type="slidenum">
              <a:rPr lang="ru-RU" smtClean="0"/>
              <a:t>4</a:t>
            </a:fld>
            <a:endParaRPr lang="ru-RU" dirty="0"/>
          </a:p>
        </p:txBody>
      </p:sp>
      <p:sp>
        <p:nvSpPr>
          <p:cNvPr id="7" name="TextBox 6">
            <a:extLst>
              <a:ext uri="{FF2B5EF4-FFF2-40B4-BE49-F238E27FC236}">
                <a16:creationId xmlns:a16="http://schemas.microsoft.com/office/drawing/2014/main" id="{9F56A761-0669-43C4-AEAD-4BE06CD265EB}"/>
              </a:ext>
            </a:extLst>
          </p:cNvPr>
          <p:cNvSpPr txBox="1"/>
          <p:nvPr/>
        </p:nvSpPr>
        <p:spPr>
          <a:xfrm>
            <a:off x="723207" y="790131"/>
            <a:ext cx="9854738"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The boundary value problem to be solved</a:t>
            </a:r>
            <a:endParaRPr lang="ru-RU" sz="1600" dirty="0">
              <a:latin typeface="Arial" panose="020B0604020202020204" pitchFamily="34" charset="0"/>
              <a:cs typeface="Arial" panose="020B0604020202020204" pitchFamily="34" charset="0"/>
            </a:endParaRPr>
          </a:p>
        </p:txBody>
      </p:sp>
      <p:sp>
        <p:nvSpPr>
          <p:cNvPr id="14" name="Rectangle 8">
            <a:extLst>
              <a:ext uri="{FF2B5EF4-FFF2-40B4-BE49-F238E27FC236}">
                <a16:creationId xmlns:a16="http://schemas.microsoft.com/office/drawing/2014/main" id="{0D2F35C1-9078-422F-AB7F-AF100B4FBB78}"/>
              </a:ext>
            </a:extLst>
          </p:cNvPr>
          <p:cNvSpPr>
            <a:spLocks noChangeArrowheads="1"/>
          </p:cNvSpPr>
          <p:nvPr/>
        </p:nvSpPr>
        <p:spPr bwMode="auto">
          <a:xfrm>
            <a:off x="831965" y="859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4" name="TextBox 23">
            <a:extLst>
              <a:ext uri="{FF2B5EF4-FFF2-40B4-BE49-F238E27FC236}">
                <a16:creationId xmlns:a16="http://schemas.microsoft.com/office/drawing/2014/main" id="{79E9D3EA-6D6B-4E0F-AA2B-3E5F62B670D2}"/>
              </a:ext>
            </a:extLst>
          </p:cNvPr>
          <p:cNvSpPr txBox="1"/>
          <p:nvPr/>
        </p:nvSpPr>
        <p:spPr>
          <a:xfrm>
            <a:off x="795077" y="1772776"/>
            <a:ext cx="10864735" cy="1323439"/>
          </a:xfrm>
          <a:prstGeom prst="rect">
            <a:avLst/>
          </a:prstGeom>
          <a:noFill/>
        </p:spPr>
        <p:txBody>
          <a:bodyPr wrap="square" rtlCol="0">
            <a:spAutoFit/>
          </a:bodyPr>
          <a:lstStyle/>
          <a:p>
            <a:r>
              <a:rPr lang="en-US" sz="1600" b="0" i="0" dirty="0">
                <a:solidFill>
                  <a:srgbClr val="3C4043"/>
                </a:solidFill>
                <a:effectLst/>
                <a:latin typeface="Roboto" panose="02000000000000000000" pitchFamily="2" charset="0"/>
              </a:rPr>
              <a:t>where</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differential operator,  </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function,  </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the desired solution, </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vector of space-time coordinates,  </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task parameter, </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boundary condition operator,</a:t>
            </a:r>
            <a:r>
              <a:rPr lang="ru-RU" sz="1600" dirty="0">
                <a:latin typeface="Arial" panose="020B0604020202020204" pitchFamily="34" charset="0"/>
                <a:cs typeface="Arial" panose="020B0604020202020204" pitchFamily="34" charset="0"/>
              </a:rPr>
              <a:t>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additional conditions operator</a:t>
            </a:r>
            <a:r>
              <a:rPr kumimoji="0" lang="ru-RU"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lang="en-US" sz="1600" dirty="0">
                <a:latin typeface="Arial" panose="020B0604020202020204" pitchFamily="34" charset="0"/>
                <a:cs typeface="Arial" panose="020B0604020202020204" pitchFamily="34" charset="0"/>
              </a:rPr>
              <a:t>—</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boundary function,</a:t>
            </a:r>
            <a:r>
              <a:rPr lang="ru-RU"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additional conditions function</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solution area,</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solution domain boundary.</a:t>
            </a:r>
            <a:endParaRPr lang="ru-RU" sz="1600" dirty="0">
              <a:latin typeface="Arial" panose="020B0604020202020204" pitchFamily="34" charset="0"/>
              <a:cs typeface="Arial" panose="020B0604020202020204" pitchFamily="34" charset="0"/>
            </a:endParaRPr>
          </a:p>
          <a:p>
            <a:r>
              <a:rPr lang="ru-RU" sz="1600" dirty="0">
                <a:latin typeface="Arial" panose="020B0604020202020204" pitchFamily="34" charset="0"/>
                <a:cs typeface="Arial" panose="020B0604020202020204" pitchFamily="34" charset="0"/>
              </a:rPr>
              <a:t>                  </a:t>
            </a:r>
          </a:p>
          <a:p>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a:t>
            </a:r>
            <a:r>
              <a:rPr lang="ru-RU" sz="1600" dirty="0">
                <a:latin typeface="Arial" panose="020B0604020202020204" pitchFamily="34" charset="0"/>
                <a:cs typeface="Arial" panose="020B0604020202020204" pitchFamily="34" charset="0"/>
              </a:rPr>
              <a:t>         </a:t>
            </a:r>
          </a:p>
        </p:txBody>
      </p:sp>
      <p:sp>
        <p:nvSpPr>
          <p:cNvPr id="25" name="Rectangle 21">
            <a:extLst>
              <a:ext uri="{FF2B5EF4-FFF2-40B4-BE49-F238E27FC236}">
                <a16:creationId xmlns:a16="http://schemas.microsoft.com/office/drawing/2014/main" id="{C0F84382-2905-4625-9766-7FDF4217EAD5}"/>
              </a:ext>
            </a:extLst>
          </p:cNvPr>
          <p:cNvSpPr>
            <a:spLocks noChangeArrowheads="1"/>
          </p:cNvSpPr>
          <p:nvPr/>
        </p:nvSpPr>
        <p:spPr bwMode="auto">
          <a:xfrm>
            <a:off x="1330037" y="21003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7" name="Rectangle 23">
            <a:extLst>
              <a:ext uri="{FF2B5EF4-FFF2-40B4-BE49-F238E27FC236}">
                <a16:creationId xmlns:a16="http://schemas.microsoft.com/office/drawing/2014/main" id="{ED99430D-CD2D-48ED-9C11-8AFBA39957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9" name="Rectangle 25">
            <a:extLst>
              <a:ext uri="{FF2B5EF4-FFF2-40B4-BE49-F238E27FC236}">
                <a16:creationId xmlns:a16="http://schemas.microsoft.com/office/drawing/2014/main" id="{261E6C35-CCFA-4B72-971E-B0E3535D1ED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1" name="Rectangle 27">
            <a:extLst>
              <a:ext uri="{FF2B5EF4-FFF2-40B4-BE49-F238E27FC236}">
                <a16:creationId xmlns:a16="http://schemas.microsoft.com/office/drawing/2014/main" id="{8B4BE8BB-C54B-4536-8416-206F6E499FD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3" name="Rectangle 29">
            <a:extLst>
              <a:ext uri="{FF2B5EF4-FFF2-40B4-BE49-F238E27FC236}">
                <a16:creationId xmlns:a16="http://schemas.microsoft.com/office/drawing/2014/main" id="{BACBCA99-0587-4779-AF71-6A80E541E6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6" name="Rectangle 38">
            <a:extLst>
              <a:ext uri="{FF2B5EF4-FFF2-40B4-BE49-F238E27FC236}">
                <a16:creationId xmlns:a16="http://schemas.microsoft.com/office/drawing/2014/main" id="{862D3647-21E6-4775-A0AE-69C6615286D0}"/>
              </a:ext>
            </a:extLst>
          </p:cNvPr>
          <p:cNvSpPr>
            <a:spLocks noChangeArrowheads="1"/>
          </p:cNvSpPr>
          <p:nvPr/>
        </p:nvSpPr>
        <p:spPr bwMode="auto">
          <a:xfrm>
            <a:off x="4721629" y="32071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9" name="Rectangle 48">
            <a:extLst>
              <a:ext uri="{FF2B5EF4-FFF2-40B4-BE49-F238E27FC236}">
                <a16:creationId xmlns:a16="http://schemas.microsoft.com/office/drawing/2014/main" id="{1F7827BB-64FB-4612-B25C-4144810828EE}"/>
              </a:ext>
            </a:extLst>
          </p:cNvPr>
          <p:cNvSpPr>
            <a:spLocks noChangeArrowheads="1"/>
          </p:cNvSpPr>
          <p:nvPr/>
        </p:nvSpPr>
        <p:spPr bwMode="auto">
          <a:xfrm>
            <a:off x="4721629" y="38280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2" name="Rectangle 59">
            <a:extLst>
              <a:ext uri="{FF2B5EF4-FFF2-40B4-BE49-F238E27FC236}">
                <a16:creationId xmlns:a16="http://schemas.microsoft.com/office/drawing/2014/main" id="{A8CB50F6-6120-476D-8107-545ADAD89F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4" name="Rectangle 61">
            <a:extLst>
              <a:ext uri="{FF2B5EF4-FFF2-40B4-BE49-F238E27FC236}">
                <a16:creationId xmlns:a16="http://schemas.microsoft.com/office/drawing/2014/main" id="{F65DBCA9-1747-4D93-AEE4-777414927B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6" name="TextBox 45">
            <a:extLst>
              <a:ext uri="{FF2B5EF4-FFF2-40B4-BE49-F238E27FC236}">
                <a16:creationId xmlns:a16="http://schemas.microsoft.com/office/drawing/2014/main" id="{4C57D89A-187D-4215-89F7-4EC8BFB85A53}"/>
              </a:ext>
            </a:extLst>
          </p:cNvPr>
          <p:cNvSpPr txBox="1"/>
          <p:nvPr/>
        </p:nvSpPr>
        <p:spPr>
          <a:xfrm>
            <a:off x="723207" y="3464929"/>
            <a:ext cx="7468986"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Loss function</a:t>
            </a:r>
            <a:endParaRPr lang="ru-RU" sz="1600" dirty="0">
              <a:latin typeface="Arial" panose="020B0604020202020204" pitchFamily="34" charset="0"/>
              <a:cs typeface="Arial" panose="020B0604020202020204" pitchFamily="34" charset="0"/>
            </a:endParaRPr>
          </a:p>
        </p:txBody>
      </p:sp>
      <p:sp>
        <p:nvSpPr>
          <p:cNvPr id="47" name="Rectangle 74">
            <a:extLst>
              <a:ext uri="{FF2B5EF4-FFF2-40B4-BE49-F238E27FC236}">
                <a16:creationId xmlns:a16="http://schemas.microsoft.com/office/drawing/2014/main" id="{941370AF-C044-481C-8102-BAC8403839D3}"/>
              </a:ext>
            </a:extLst>
          </p:cNvPr>
          <p:cNvSpPr>
            <a:spLocks noChangeArrowheads="1"/>
          </p:cNvSpPr>
          <p:nvPr/>
        </p:nvSpPr>
        <p:spPr bwMode="auto">
          <a:xfrm>
            <a:off x="8418946" y="99986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0" name="Rectangle 88">
            <a:extLst>
              <a:ext uri="{FF2B5EF4-FFF2-40B4-BE49-F238E27FC236}">
                <a16:creationId xmlns:a16="http://schemas.microsoft.com/office/drawing/2014/main" id="{B6C5FEA7-1AEC-4A8F-AA35-27A4E3C53C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 name="Rectangle 692">
            <a:extLst>
              <a:ext uri="{FF2B5EF4-FFF2-40B4-BE49-F238E27FC236}">
                <a16:creationId xmlns:a16="http://schemas.microsoft.com/office/drawing/2014/main" id="{71446A4B-2ADE-4C6B-A231-FCB1489AD70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Rectangle 694">
            <a:extLst>
              <a:ext uri="{FF2B5EF4-FFF2-40B4-BE49-F238E27FC236}">
                <a16:creationId xmlns:a16="http://schemas.microsoft.com/office/drawing/2014/main" id="{4ACD7E52-13B7-4208-BD58-99122FD28FFA}"/>
              </a:ext>
            </a:extLst>
          </p:cNvPr>
          <p:cNvSpPr>
            <a:spLocks noChangeArrowheads="1"/>
          </p:cNvSpPr>
          <p:nvPr/>
        </p:nvSpPr>
        <p:spPr bwMode="auto">
          <a:xfrm>
            <a:off x="4009475" y="17797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Rectangle 696">
            <a:extLst>
              <a:ext uri="{FF2B5EF4-FFF2-40B4-BE49-F238E27FC236}">
                <a16:creationId xmlns:a16="http://schemas.microsoft.com/office/drawing/2014/main" id="{826B7797-4E82-4B9E-B610-7EB5FC39B1F9}"/>
              </a:ext>
            </a:extLst>
          </p:cNvPr>
          <p:cNvSpPr>
            <a:spLocks noChangeArrowheads="1"/>
          </p:cNvSpPr>
          <p:nvPr/>
        </p:nvSpPr>
        <p:spPr bwMode="auto">
          <a:xfrm>
            <a:off x="1462881" y="19860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2" name="Объект 11">
            <a:extLst>
              <a:ext uri="{FF2B5EF4-FFF2-40B4-BE49-F238E27FC236}">
                <a16:creationId xmlns:a16="http://schemas.microsoft.com/office/drawing/2014/main" id="{CD13E075-FB4E-4726-AF92-4B0687DBBB76}"/>
              </a:ext>
            </a:extLst>
          </p:cNvPr>
          <p:cNvGraphicFramePr>
            <a:graphicFrameLocks noChangeAspect="1"/>
          </p:cNvGraphicFramePr>
          <p:nvPr>
            <p:extLst>
              <p:ext uri="{D42A27DB-BD31-4B8C-83A1-F6EECF244321}">
                <p14:modId xmlns:p14="http://schemas.microsoft.com/office/powerpoint/2010/main" val="3135890949"/>
              </p:ext>
            </p:extLst>
          </p:nvPr>
        </p:nvGraphicFramePr>
        <p:xfrm>
          <a:off x="1449650" y="1847204"/>
          <a:ext cx="179388" cy="190500"/>
        </p:xfrm>
        <a:graphic>
          <a:graphicData uri="http://schemas.openxmlformats.org/presentationml/2006/ole">
            <mc:AlternateContent xmlns:mc="http://schemas.openxmlformats.org/markup-compatibility/2006">
              <mc:Choice xmlns:v="urn:schemas-microsoft-com:vml" Requires="v">
                <p:oleObj name="Equation" r:id="rId2" imgW="177646" imgH="190335" progId="Equation.DSMT4">
                  <p:embed/>
                </p:oleObj>
              </mc:Choice>
              <mc:Fallback>
                <p:oleObj name="Equation" r:id="rId2" imgW="177646" imgH="190335" progId="Equation.DSMT4">
                  <p:embed/>
                  <p:pic>
                    <p:nvPicPr>
                      <p:cNvPr id="0" name="Object 69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650" y="1847204"/>
                        <a:ext cx="179388"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704">
            <a:extLst>
              <a:ext uri="{FF2B5EF4-FFF2-40B4-BE49-F238E27FC236}">
                <a16:creationId xmlns:a16="http://schemas.microsoft.com/office/drawing/2014/main" id="{FE468E49-B348-4FD7-9A7A-3A4FF4AC7086}"/>
              </a:ext>
            </a:extLst>
          </p:cNvPr>
          <p:cNvSpPr>
            <a:spLocks noChangeArrowheads="1"/>
          </p:cNvSpPr>
          <p:nvPr/>
        </p:nvSpPr>
        <p:spPr bwMode="auto">
          <a:xfrm>
            <a:off x="4721629" y="19581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5" name="Объект 14">
            <a:extLst>
              <a:ext uri="{FF2B5EF4-FFF2-40B4-BE49-F238E27FC236}">
                <a16:creationId xmlns:a16="http://schemas.microsoft.com/office/drawing/2014/main" id="{B8AD911D-26F8-4F22-8577-BD699D9C2A22}"/>
              </a:ext>
            </a:extLst>
          </p:cNvPr>
          <p:cNvGraphicFramePr>
            <a:graphicFrameLocks noChangeAspect="1"/>
          </p:cNvGraphicFramePr>
          <p:nvPr>
            <p:extLst>
              <p:ext uri="{D42A27DB-BD31-4B8C-83A1-F6EECF244321}">
                <p14:modId xmlns:p14="http://schemas.microsoft.com/office/powerpoint/2010/main" val="4078285357"/>
              </p:ext>
            </p:extLst>
          </p:nvPr>
        </p:nvGraphicFramePr>
        <p:xfrm>
          <a:off x="3855314" y="1794871"/>
          <a:ext cx="407988" cy="304800"/>
        </p:xfrm>
        <a:graphic>
          <a:graphicData uri="http://schemas.openxmlformats.org/presentationml/2006/ole">
            <mc:AlternateContent xmlns:mc="http://schemas.openxmlformats.org/markup-compatibility/2006">
              <mc:Choice xmlns:v="urn:schemas-microsoft-com:vml" Requires="v">
                <p:oleObj name="Equation" r:id="rId4" imgW="406048" imgH="304536" progId="Equation.DSMT4">
                  <p:embed/>
                </p:oleObj>
              </mc:Choice>
              <mc:Fallback>
                <p:oleObj name="Equation" r:id="rId4" imgW="406048" imgH="304536" progId="Equation.DSMT4">
                  <p:embed/>
                  <p:pic>
                    <p:nvPicPr>
                      <p:cNvPr id="0" name="Object 70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5314" y="1794871"/>
                        <a:ext cx="40798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713">
            <a:extLst>
              <a:ext uri="{FF2B5EF4-FFF2-40B4-BE49-F238E27FC236}">
                <a16:creationId xmlns:a16="http://schemas.microsoft.com/office/drawing/2014/main" id="{0994D65D-CA57-4F35-9729-A53672D46283}"/>
              </a:ext>
            </a:extLst>
          </p:cNvPr>
          <p:cNvSpPr>
            <a:spLocks noChangeArrowheads="1"/>
          </p:cNvSpPr>
          <p:nvPr/>
        </p:nvSpPr>
        <p:spPr bwMode="auto">
          <a:xfrm>
            <a:off x="8297314" y="20104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E2C9CF47-4419-43D2-9089-3437E6CA4676}"/>
              </a:ext>
            </a:extLst>
          </p:cNvPr>
          <p:cNvGraphicFramePr>
            <a:graphicFrameLocks noChangeAspect="1"/>
          </p:cNvGraphicFramePr>
          <p:nvPr>
            <p:extLst>
              <p:ext uri="{D42A27DB-BD31-4B8C-83A1-F6EECF244321}">
                <p14:modId xmlns:p14="http://schemas.microsoft.com/office/powerpoint/2010/main" val="3955821530"/>
              </p:ext>
            </p:extLst>
          </p:nvPr>
        </p:nvGraphicFramePr>
        <p:xfrm>
          <a:off x="5401386" y="1884464"/>
          <a:ext cx="152400" cy="163513"/>
        </p:xfrm>
        <a:graphic>
          <a:graphicData uri="http://schemas.openxmlformats.org/presentationml/2006/ole">
            <mc:AlternateContent xmlns:mc="http://schemas.openxmlformats.org/markup-compatibility/2006">
              <mc:Choice xmlns:v="urn:schemas-microsoft-com:vml" Requires="v">
                <p:oleObj name="Equation" r:id="rId6" imgW="152268" imgH="164957" progId="Equation.DSMT4">
                  <p:embed/>
                </p:oleObj>
              </mc:Choice>
              <mc:Fallback>
                <p:oleObj name="Equation" r:id="rId6" imgW="152268" imgH="164957" progId="Equation.DSMT4">
                  <p:embed/>
                  <p:pic>
                    <p:nvPicPr>
                      <p:cNvPr id="0" name="Object 7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01386" y="1884464"/>
                        <a:ext cx="152400" cy="163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715">
            <a:extLst>
              <a:ext uri="{FF2B5EF4-FFF2-40B4-BE49-F238E27FC236}">
                <a16:creationId xmlns:a16="http://schemas.microsoft.com/office/drawing/2014/main" id="{41D88C61-5A59-4E95-88FE-FF96B97ECAF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9" name="Объект 18">
            <a:extLst>
              <a:ext uri="{FF2B5EF4-FFF2-40B4-BE49-F238E27FC236}">
                <a16:creationId xmlns:a16="http://schemas.microsoft.com/office/drawing/2014/main" id="{13EE21A3-3174-4FD4-BBC6-92AF79598D54}"/>
              </a:ext>
            </a:extLst>
          </p:cNvPr>
          <p:cNvGraphicFramePr>
            <a:graphicFrameLocks noChangeAspect="1"/>
          </p:cNvGraphicFramePr>
          <p:nvPr>
            <p:extLst>
              <p:ext uri="{D42A27DB-BD31-4B8C-83A1-F6EECF244321}">
                <p14:modId xmlns:p14="http://schemas.microsoft.com/office/powerpoint/2010/main" val="4292461991"/>
              </p:ext>
            </p:extLst>
          </p:nvPr>
        </p:nvGraphicFramePr>
        <p:xfrm>
          <a:off x="7731243" y="1870004"/>
          <a:ext cx="141288" cy="152400"/>
        </p:xfrm>
        <a:graphic>
          <a:graphicData uri="http://schemas.openxmlformats.org/presentationml/2006/ole">
            <mc:AlternateContent xmlns:mc="http://schemas.openxmlformats.org/markup-compatibility/2006">
              <mc:Choice xmlns:v="urn:schemas-microsoft-com:vml" Requires="v">
                <p:oleObj name="Equation" r:id="rId8" imgW="139639" imgH="152334" progId="Equation.DSMT4">
                  <p:embed/>
                </p:oleObj>
              </mc:Choice>
              <mc:Fallback>
                <p:oleObj name="Equation" r:id="rId8" imgW="139639" imgH="152334" progId="Equation.DSMT4">
                  <p:embed/>
                  <p:pic>
                    <p:nvPicPr>
                      <p:cNvPr id="0" name="Object 7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31243" y="1870004"/>
                        <a:ext cx="141288" cy="152400"/>
                      </a:xfrm>
                      <a:prstGeom prst="rect">
                        <a:avLst/>
                      </a:prstGeom>
                      <a:noFill/>
                    </p:spPr>
                  </p:pic>
                </p:oleObj>
              </mc:Fallback>
            </mc:AlternateContent>
          </a:graphicData>
        </a:graphic>
      </p:graphicFrame>
      <p:sp>
        <p:nvSpPr>
          <p:cNvPr id="20" name="Rectangle 717">
            <a:extLst>
              <a:ext uri="{FF2B5EF4-FFF2-40B4-BE49-F238E27FC236}">
                <a16:creationId xmlns:a16="http://schemas.microsoft.com/office/drawing/2014/main" id="{F9E8D02F-723E-4533-9808-F7B6302F55F8}"/>
              </a:ext>
            </a:extLst>
          </p:cNvPr>
          <p:cNvSpPr>
            <a:spLocks noChangeArrowheads="1"/>
          </p:cNvSpPr>
          <p:nvPr/>
        </p:nvSpPr>
        <p:spPr bwMode="auto">
          <a:xfrm>
            <a:off x="3868738" y="2262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61F94E4A-8FB4-45ED-B914-00C3D96C8CBF}"/>
              </a:ext>
            </a:extLst>
          </p:cNvPr>
          <p:cNvGraphicFramePr>
            <a:graphicFrameLocks noChangeAspect="1"/>
          </p:cNvGraphicFramePr>
          <p:nvPr>
            <p:extLst>
              <p:ext uri="{D42A27DB-BD31-4B8C-83A1-F6EECF244321}">
                <p14:modId xmlns:p14="http://schemas.microsoft.com/office/powerpoint/2010/main" val="522510011"/>
              </p:ext>
            </p:extLst>
          </p:nvPr>
        </p:nvGraphicFramePr>
        <p:xfrm>
          <a:off x="11199104" y="1886034"/>
          <a:ext cx="141288" cy="201613"/>
        </p:xfrm>
        <a:graphic>
          <a:graphicData uri="http://schemas.openxmlformats.org/presentationml/2006/ole">
            <mc:AlternateContent xmlns:mc="http://schemas.openxmlformats.org/markup-compatibility/2006">
              <mc:Choice xmlns:v="urn:schemas-microsoft-com:vml" Requires="v">
                <p:oleObj name="Equation" r:id="rId10" imgW="139639" imgH="203112" progId="Equation.DSMT4">
                  <p:embed/>
                </p:oleObj>
              </mc:Choice>
              <mc:Fallback>
                <p:oleObj name="Equation" r:id="rId10" imgW="139639" imgH="203112" progId="Equation.DSMT4">
                  <p:embed/>
                  <p:pic>
                    <p:nvPicPr>
                      <p:cNvPr id="0" name="Object 7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99104" y="1886034"/>
                        <a:ext cx="141288" cy="201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729">
            <a:extLst>
              <a:ext uri="{FF2B5EF4-FFF2-40B4-BE49-F238E27FC236}">
                <a16:creationId xmlns:a16="http://schemas.microsoft.com/office/drawing/2014/main" id="{F88EE4CE-566D-4E52-A20B-9875ECBB375E}"/>
              </a:ext>
            </a:extLst>
          </p:cNvPr>
          <p:cNvSpPr>
            <a:spLocks noChangeArrowheads="1"/>
          </p:cNvSpPr>
          <p:nvPr/>
        </p:nvSpPr>
        <p:spPr bwMode="auto">
          <a:xfrm>
            <a:off x="5841220" y="2245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3" name="Объект 22">
            <a:extLst>
              <a:ext uri="{FF2B5EF4-FFF2-40B4-BE49-F238E27FC236}">
                <a16:creationId xmlns:a16="http://schemas.microsoft.com/office/drawing/2014/main" id="{57015A28-B98B-4C47-8900-1C1B3AE66910}"/>
              </a:ext>
            </a:extLst>
          </p:cNvPr>
          <p:cNvGraphicFramePr>
            <a:graphicFrameLocks noChangeAspect="1"/>
          </p:cNvGraphicFramePr>
          <p:nvPr>
            <p:extLst>
              <p:ext uri="{D42A27DB-BD31-4B8C-83A1-F6EECF244321}">
                <p14:modId xmlns:p14="http://schemas.microsoft.com/office/powerpoint/2010/main" val="3605260813"/>
              </p:ext>
            </p:extLst>
          </p:nvPr>
        </p:nvGraphicFramePr>
        <p:xfrm>
          <a:off x="2302825" y="2108543"/>
          <a:ext cx="179388" cy="190500"/>
        </p:xfrm>
        <a:graphic>
          <a:graphicData uri="http://schemas.openxmlformats.org/presentationml/2006/ole">
            <mc:AlternateContent xmlns:mc="http://schemas.openxmlformats.org/markup-compatibility/2006">
              <mc:Choice xmlns:v="urn:schemas-microsoft-com:vml" Requires="v">
                <p:oleObj name="Equation" r:id="rId12" imgW="177646" imgH="190335" progId="Equation.DSMT4">
                  <p:embed/>
                </p:oleObj>
              </mc:Choice>
              <mc:Fallback>
                <p:oleObj name="Equation" r:id="rId12" imgW="177646" imgH="190335" progId="Equation.DSMT4">
                  <p:embed/>
                  <p:pic>
                    <p:nvPicPr>
                      <p:cNvPr id="0" name="Object 7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02825" y="2108543"/>
                        <a:ext cx="179388"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Rectangle 731">
            <a:extLst>
              <a:ext uri="{FF2B5EF4-FFF2-40B4-BE49-F238E27FC236}">
                <a16:creationId xmlns:a16="http://schemas.microsoft.com/office/drawing/2014/main" id="{DAA55F27-CD72-40DA-8A65-628F3BDAC9A9}"/>
              </a:ext>
            </a:extLst>
          </p:cNvPr>
          <p:cNvSpPr>
            <a:spLocks noChangeArrowheads="1"/>
          </p:cNvSpPr>
          <p:nvPr/>
        </p:nvSpPr>
        <p:spPr bwMode="auto">
          <a:xfrm>
            <a:off x="10734676" y="62162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0" name="Объект 39">
            <a:extLst>
              <a:ext uri="{FF2B5EF4-FFF2-40B4-BE49-F238E27FC236}">
                <a16:creationId xmlns:a16="http://schemas.microsoft.com/office/drawing/2014/main" id="{C1F35673-FF54-44CA-B89E-D001797D6D3D}"/>
              </a:ext>
            </a:extLst>
          </p:cNvPr>
          <p:cNvGraphicFramePr>
            <a:graphicFrameLocks noChangeAspect="1"/>
          </p:cNvGraphicFramePr>
          <p:nvPr>
            <p:extLst>
              <p:ext uri="{D42A27DB-BD31-4B8C-83A1-F6EECF244321}">
                <p14:modId xmlns:p14="http://schemas.microsoft.com/office/powerpoint/2010/main" val="1199331829"/>
              </p:ext>
            </p:extLst>
          </p:nvPr>
        </p:nvGraphicFramePr>
        <p:xfrm>
          <a:off x="8700664" y="2047599"/>
          <a:ext cx="419100" cy="304800"/>
        </p:xfrm>
        <a:graphic>
          <a:graphicData uri="http://schemas.openxmlformats.org/presentationml/2006/ole">
            <mc:AlternateContent xmlns:mc="http://schemas.openxmlformats.org/markup-compatibility/2006">
              <mc:Choice xmlns:v="urn:schemas-microsoft-com:vml" Requires="v">
                <p:oleObj name="Equation" r:id="rId14" imgW="418918" imgH="304668" progId="Equation.DSMT4">
                  <p:embed/>
                </p:oleObj>
              </mc:Choice>
              <mc:Fallback>
                <p:oleObj name="Equation" r:id="rId14" imgW="418918" imgH="304668" progId="Equation.DSMT4">
                  <p:embed/>
                  <p:pic>
                    <p:nvPicPr>
                      <p:cNvPr id="0" name="Object 7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700664" y="2047599"/>
                        <a:ext cx="4191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Rectangle 733">
            <a:extLst>
              <a:ext uri="{FF2B5EF4-FFF2-40B4-BE49-F238E27FC236}">
                <a16:creationId xmlns:a16="http://schemas.microsoft.com/office/drawing/2014/main" id="{08CF3F37-A623-4EA0-9135-67877CCE52D0}"/>
              </a:ext>
            </a:extLst>
          </p:cNvPr>
          <p:cNvSpPr>
            <a:spLocks noChangeArrowheads="1"/>
          </p:cNvSpPr>
          <p:nvPr/>
        </p:nvSpPr>
        <p:spPr bwMode="auto">
          <a:xfrm>
            <a:off x="1706563" y="24874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3" name="Объект 42">
            <a:extLst>
              <a:ext uri="{FF2B5EF4-FFF2-40B4-BE49-F238E27FC236}">
                <a16:creationId xmlns:a16="http://schemas.microsoft.com/office/drawing/2014/main" id="{A9F45F0E-72C3-4A27-94A2-2EDC8D95548D}"/>
              </a:ext>
            </a:extLst>
          </p:cNvPr>
          <p:cNvGraphicFramePr>
            <a:graphicFrameLocks noChangeAspect="1"/>
          </p:cNvGraphicFramePr>
          <p:nvPr>
            <p:extLst>
              <p:ext uri="{D42A27DB-BD31-4B8C-83A1-F6EECF244321}">
                <p14:modId xmlns:p14="http://schemas.microsoft.com/office/powerpoint/2010/main" val="1087354471"/>
              </p:ext>
            </p:extLst>
          </p:nvPr>
        </p:nvGraphicFramePr>
        <p:xfrm>
          <a:off x="4807757" y="2342453"/>
          <a:ext cx="201613" cy="190500"/>
        </p:xfrm>
        <a:graphic>
          <a:graphicData uri="http://schemas.openxmlformats.org/presentationml/2006/ole">
            <mc:AlternateContent xmlns:mc="http://schemas.openxmlformats.org/markup-compatibility/2006">
              <mc:Choice xmlns:v="urn:schemas-microsoft-com:vml" Requires="v">
                <p:oleObj name="Equation" r:id="rId16" imgW="203112" imgH="190417" progId="Equation.DSMT4">
                  <p:embed/>
                </p:oleObj>
              </mc:Choice>
              <mc:Fallback>
                <p:oleObj name="Equation" r:id="rId16" imgW="203112" imgH="190417" progId="Equation.DSMT4">
                  <p:embed/>
                  <p:pic>
                    <p:nvPicPr>
                      <p:cNvPr id="0" name="Object 7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07757" y="2342453"/>
                        <a:ext cx="201613"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 name="Rectangle 735">
            <a:extLst>
              <a:ext uri="{FF2B5EF4-FFF2-40B4-BE49-F238E27FC236}">
                <a16:creationId xmlns:a16="http://schemas.microsoft.com/office/drawing/2014/main" id="{625DDE8F-97A0-4613-B43A-609CBB802D0D}"/>
              </a:ext>
            </a:extLst>
          </p:cNvPr>
          <p:cNvSpPr>
            <a:spLocks noChangeArrowheads="1"/>
          </p:cNvSpPr>
          <p:nvPr/>
        </p:nvSpPr>
        <p:spPr bwMode="auto">
          <a:xfrm>
            <a:off x="3458094" y="248560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2" name="Объект 51">
            <a:extLst>
              <a:ext uri="{FF2B5EF4-FFF2-40B4-BE49-F238E27FC236}">
                <a16:creationId xmlns:a16="http://schemas.microsoft.com/office/drawing/2014/main" id="{B10C5ED4-76D8-40E6-9329-8458E9A1AAB6}"/>
              </a:ext>
            </a:extLst>
          </p:cNvPr>
          <p:cNvGraphicFramePr>
            <a:graphicFrameLocks noChangeAspect="1"/>
          </p:cNvGraphicFramePr>
          <p:nvPr>
            <p:extLst>
              <p:ext uri="{D42A27DB-BD31-4B8C-83A1-F6EECF244321}">
                <p14:modId xmlns:p14="http://schemas.microsoft.com/office/powerpoint/2010/main" val="3645307409"/>
              </p:ext>
            </p:extLst>
          </p:nvPr>
        </p:nvGraphicFramePr>
        <p:xfrm>
          <a:off x="6597389" y="2346506"/>
          <a:ext cx="293688" cy="201613"/>
        </p:xfrm>
        <a:graphic>
          <a:graphicData uri="http://schemas.openxmlformats.org/presentationml/2006/ole">
            <mc:AlternateContent xmlns:mc="http://schemas.openxmlformats.org/markup-compatibility/2006">
              <mc:Choice xmlns:v="urn:schemas-microsoft-com:vml" Requires="v">
                <p:oleObj name="Equation" r:id="rId18" imgW="291973" imgH="203112" progId="Equation.DSMT4">
                  <p:embed/>
                </p:oleObj>
              </mc:Choice>
              <mc:Fallback>
                <p:oleObj name="Equation" r:id="rId18" imgW="291973" imgH="203112" progId="Equation.DSMT4">
                  <p:embed/>
                  <p:pic>
                    <p:nvPicPr>
                      <p:cNvPr id="0" name="Object 73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597389" y="2346506"/>
                        <a:ext cx="293688" cy="201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 name="Rectangle 765">
            <a:extLst>
              <a:ext uri="{FF2B5EF4-FFF2-40B4-BE49-F238E27FC236}">
                <a16:creationId xmlns:a16="http://schemas.microsoft.com/office/drawing/2014/main" id="{C8B73E3F-21EB-4748-BBFE-F07F99E4CBE0}"/>
              </a:ext>
            </a:extLst>
          </p:cNvPr>
          <p:cNvSpPr>
            <a:spLocks noChangeArrowheads="1"/>
          </p:cNvSpPr>
          <p:nvPr/>
        </p:nvSpPr>
        <p:spPr bwMode="auto">
          <a:xfrm>
            <a:off x="4185458" y="26742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4" name="Объект 53">
            <a:extLst>
              <a:ext uri="{FF2B5EF4-FFF2-40B4-BE49-F238E27FC236}">
                <a16:creationId xmlns:a16="http://schemas.microsoft.com/office/drawing/2014/main" id="{BBBD18BD-879C-48B8-BEB8-F07EB9C92FAD}"/>
              </a:ext>
            </a:extLst>
          </p:cNvPr>
          <p:cNvGraphicFramePr>
            <a:graphicFrameLocks noChangeAspect="1"/>
          </p:cNvGraphicFramePr>
          <p:nvPr>
            <p:extLst>
              <p:ext uri="{D42A27DB-BD31-4B8C-83A1-F6EECF244321}">
                <p14:modId xmlns:p14="http://schemas.microsoft.com/office/powerpoint/2010/main" val="4239028982"/>
              </p:ext>
            </p:extLst>
          </p:nvPr>
        </p:nvGraphicFramePr>
        <p:xfrm>
          <a:off x="4185458" y="3149139"/>
          <a:ext cx="1446212" cy="407987"/>
        </p:xfrm>
        <a:graphic>
          <a:graphicData uri="http://schemas.openxmlformats.org/presentationml/2006/ole">
            <mc:AlternateContent xmlns:mc="http://schemas.openxmlformats.org/markup-compatibility/2006">
              <mc:Choice xmlns:v="urn:schemas-microsoft-com:vml" Requires="v">
                <p:oleObj name="Equation" r:id="rId20" imgW="1447560" imgH="406080" progId="Equation.DSMT4">
                  <p:embed/>
                </p:oleObj>
              </mc:Choice>
              <mc:Fallback>
                <p:oleObj name="Equation" r:id="rId20" imgW="1447560" imgH="406080" progId="Equation.DSMT4">
                  <p:embed/>
                  <p:pic>
                    <p:nvPicPr>
                      <p:cNvPr id="0" name="Object 764"/>
                      <p:cNvPicPr>
                        <a:picLocks noChangeAspect="1" noChangeArrowheads="1"/>
                      </p:cNvPicPr>
                      <p:nvPr/>
                    </p:nvPicPr>
                    <p:blipFill>
                      <a:blip r:embed="rId21"/>
                      <a:srcRect/>
                      <a:stretch>
                        <a:fillRect/>
                      </a:stretch>
                    </p:blipFill>
                    <p:spPr bwMode="auto">
                      <a:xfrm>
                        <a:off x="4185458" y="3149139"/>
                        <a:ext cx="1446212"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 name="Rectangle 767">
            <a:extLst>
              <a:ext uri="{FF2B5EF4-FFF2-40B4-BE49-F238E27FC236}">
                <a16:creationId xmlns:a16="http://schemas.microsoft.com/office/drawing/2014/main" id="{B2B4F4DD-2DDE-4E82-A1E3-398C5853950A}"/>
              </a:ext>
            </a:extLst>
          </p:cNvPr>
          <p:cNvSpPr>
            <a:spLocks noChangeArrowheads="1"/>
          </p:cNvSpPr>
          <p:nvPr/>
        </p:nvSpPr>
        <p:spPr bwMode="auto">
          <a:xfrm>
            <a:off x="795077" y="30715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6" name="Объект 55">
            <a:extLst>
              <a:ext uri="{FF2B5EF4-FFF2-40B4-BE49-F238E27FC236}">
                <a16:creationId xmlns:a16="http://schemas.microsoft.com/office/drawing/2014/main" id="{A214B985-2B74-4631-B604-165BB5F691DE}"/>
              </a:ext>
            </a:extLst>
          </p:cNvPr>
          <p:cNvGraphicFramePr>
            <a:graphicFrameLocks noChangeAspect="1"/>
          </p:cNvGraphicFramePr>
          <p:nvPr>
            <p:extLst>
              <p:ext uri="{D42A27DB-BD31-4B8C-83A1-F6EECF244321}">
                <p14:modId xmlns:p14="http://schemas.microsoft.com/office/powerpoint/2010/main" val="2204007880"/>
              </p:ext>
            </p:extLst>
          </p:nvPr>
        </p:nvGraphicFramePr>
        <p:xfrm>
          <a:off x="758826" y="3927816"/>
          <a:ext cx="2033587" cy="277813"/>
        </p:xfrm>
        <a:graphic>
          <a:graphicData uri="http://schemas.openxmlformats.org/presentationml/2006/ole">
            <mc:AlternateContent xmlns:mc="http://schemas.openxmlformats.org/markup-compatibility/2006">
              <mc:Choice xmlns:v="urn:schemas-microsoft-com:vml" Requires="v">
                <p:oleObj name="Equation" r:id="rId22" imgW="2031840" imgH="279360" progId="Equation.DSMT4">
                  <p:embed/>
                </p:oleObj>
              </mc:Choice>
              <mc:Fallback>
                <p:oleObj name="Equation" r:id="rId22" imgW="2031840" imgH="279360" progId="Equation.DSMT4">
                  <p:embed/>
                  <p:pic>
                    <p:nvPicPr>
                      <p:cNvPr id="0" name="Object 766"/>
                      <p:cNvPicPr>
                        <a:picLocks noChangeAspect="1" noChangeArrowheads="1"/>
                      </p:cNvPicPr>
                      <p:nvPr/>
                    </p:nvPicPr>
                    <p:blipFill>
                      <a:blip r:embed="rId23"/>
                      <a:srcRect/>
                      <a:stretch>
                        <a:fillRect/>
                      </a:stretch>
                    </p:blipFill>
                    <p:spPr bwMode="auto">
                      <a:xfrm>
                        <a:off x="758826" y="3927816"/>
                        <a:ext cx="2033587"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 name="Rectangle 769">
            <a:extLst>
              <a:ext uri="{FF2B5EF4-FFF2-40B4-BE49-F238E27FC236}">
                <a16:creationId xmlns:a16="http://schemas.microsoft.com/office/drawing/2014/main" id="{C9257340-A0AD-4E35-8155-63FD39C42B07}"/>
              </a:ext>
            </a:extLst>
          </p:cNvPr>
          <p:cNvSpPr>
            <a:spLocks noChangeArrowheads="1"/>
          </p:cNvSpPr>
          <p:nvPr/>
        </p:nvSpPr>
        <p:spPr bwMode="auto">
          <a:xfrm>
            <a:off x="3054927" y="293906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8" name="Объект 57">
            <a:extLst>
              <a:ext uri="{FF2B5EF4-FFF2-40B4-BE49-F238E27FC236}">
                <a16:creationId xmlns:a16="http://schemas.microsoft.com/office/drawing/2014/main" id="{6E07A5CC-CDBB-4E61-B729-14DF3E23B1F0}"/>
              </a:ext>
            </a:extLst>
          </p:cNvPr>
          <p:cNvGraphicFramePr>
            <a:graphicFrameLocks noChangeAspect="1"/>
          </p:cNvGraphicFramePr>
          <p:nvPr>
            <p:extLst>
              <p:ext uri="{D42A27DB-BD31-4B8C-83A1-F6EECF244321}">
                <p14:modId xmlns:p14="http://schemas.microsoft.com/office/powerpoint/2010/main" val="1875647485"/>
              </p:ext>
            </p:extLst>
          </p:nvPr>
        </p:nvGraphicFramePr>
        <p:xfrm>
          <a:off x="3054927" y="3823854"/>
          <a:ext cx="2652713" cy="582612"/>
        </p:xfrm>
        <a:graphic>
          <a:graphicData uri="http://schemas.openxmlformats.org/presentationml/2006/ole">
            <mc:AlternateContent xmlns:mc="http://schemas.openxmlformats.org/markup-compatibility/2006">
              <mc:Choice xmlns:v="urn:schemas-microsoft-com:vml" Requires="v">
                <p:oleObj name="Equation" r:id="rId24" imgW="2654280" imgH="583920" progId="Equation.DSMT4">
                  <p:embed/>
                </p:oleObj>
              </mc:Choice>
              <mc:Fallback>
                <p:oleObj name="Equation" r:id="rId24" imgW="2654280" imgH="583920" progId="Equation.DSMT4">
                  <p:embed/>
                  <p:pic>
                    <p:nvPicPr>
                      <p:cNvPr id="0" name="Object 768"/>
                      <p:cNvPicPr>
                        <a:picLocks noChangeAspect="1" noChangeArrowheads="1"/>
                      </p:cNvPicPr>
                      <p:nvPr/>
                    </p:nvPicPr>
                    <p:blipFill>
                      <a:blip r:embed="rId25"/>
                      <a:srcRect/>
                      <a:stretch>
                        <a:fillRect/>
                      </a:stretch>
                    </p:blipFill>
                    <p:spPr bwMode="auto">
                      <a:xfrm>
                        <a:off x="3054927" y="3823854"/>
                        <a:ext cx="2652713" cy="58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 name="Rectangle 771">
            <a:extLst>
              <a:ext uri="{FF2B5EF4-FFF2-40B4-BE49-F238E27FC236}">
                <a16:creationId xmlns:a16="http://schemas.microsoft.com/office/drawing/2014/main" id="{468F5586-5D6D-4571-861C-0DCDFA2413AD}"/>
              </a:ext>
            </a:extLst>
          </p:cNvPr>
          <p:cNvSpPr>
            <a:spLocks noChangeArrowheads="1"/>
          </p:cNvSpPr>
          <p:nvPr/>
        </p:nvSpPr>
        <p:spPr bwMode="auto">
          <a:xfrm>
            <a:off x="5840109" y="29168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1" name="Rectangle 773">
            <a:extLst>
              <a:ext uri="{FF2B5EF4-FFF2-40B4-BE49-F238E27FC236}">
                <a16:creationId xmlns:a16="http://schemas.microsoft.com/office/drawing/2014/main" id="{6BCF8438-1986-4C20-97BB-41F93E87407F}"/>
              </a:ext>
            </a:extLst>
          </p:cNvPr>
          <p:cNvSpPr>
            <a:spLocks noChangeArrowheads="1"/>
          </p:cNvSpPr>
          <p:nvPr/>
        </p:nvSpPr>
        <p:spPr bwMode="auto">
          <a:xfrm>
            <a:off x="8610600" y="28813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3" name="TextBox 62">
            <a:extLst>
              <a:ext uri="{FF2B5EF4-FFF2-40B4-BE49-F238E27FC236}">
                <a16:creationId xmlns:a16="http://schemas.microsoft.com/office/drawing/2014/main" id="{CFBD9255-DB46-4949-8057-4643F8A0B08A}"/>
              </a:ext>
            </a:extLst>
          </p:cNvPr>
          <p:cNvSpPr txBox="1"/>
          <p:nvPr/>
        </p:nvSpPr>
        <p:spPr>
          <a:xfrm>
            <a:off x="758825" y="4561925"/>
            <a:ext cx="11136687" cy="646331"/>
          </a:xfrm>
          <a:prstGeom prst="rect">
            <a:avLst/>
          </a:prstGeom>
          <a:noFill/>
        </p:spPr>
        <p:txBody>
          <a:bodyPr wrap="square" rtlCol="0">
            <a:spAutoFit/>
          </a:bodyPr>
          <a:lstStyle/>
          <a:p>
            <a:r>
              <a:rPr lang="en-US" dirty="0"/>
              <a:t> </a:t>
            </a:r>
            <a:r>
              <a:rPr lang="en-US" b="0" i="0" dirty="0">
                <a:solidFill>
                  <a:srgbClr val="3C4043"/>
                </a:solidFill>
                <a:effectLst/>
                <a:latin typeface="Roboto" panose="02000000000000000000" pitchFamily="2" charset="0"/>
              </a:rPr>
              <a:t>where</a:t>
            </a:r>
            <a:r>
              <a:rPr lang="en-US" dirty="0"/>
              <a:t>                          — number of trial points for the equation, boundary conditions and additional conditions, </a:t>
            </a:r>
            <a:r>
              <a:rPr lang="ru-RU" dirty="0"/>
              <a:t>                    </a:t>
            </a:r>
          </a:p>
          <a:p>
            <a:r>
              <a:rPr lang="ru-RU" dirty="0"/>
              <a:t>                  </a:t>
            </a:r>
            <a:r>
              <a:rPr lang="en-US" dirty="0"/>
              <a:t>— user-defined or configurable weighting coefficients during network training</a:t>
            </a:r>
            <a:r>
              <a:rPr lang="ru-RU" dirty="0"/>
              <a:t>.</a:t>
            </a:r>
          </a:p>
        </p:txBody>
      </p:sp>
      <p:sp>
        <p:nvSpPr>
          <p:cNvPr id="64" name="Rectangle 791">
            <a:extLst>
              <a:ext uri="{FF2B5EF4-FFF2-40B4-BE49-F238E27FC236}">
                <a16:creationId xmlns:a16="http://schemas.microsoft.com/office/drawing/2014/main" id="{55DE7CDD-87E1-4226-B99B-0406F73F1356}"/>
              </a:ext>
            </a:extLst>
          </p:cNvPr>
          <p:cNvSpPr>
            <a:spLocks noChangeArrowheads="1"/>
          </p:cNvSpPr>
          <p:nvPr/>
        </p:nvSpPr>
        <p:spPr bwMode="auto">
          <a:xfrm>
            <a:off x="220980" y="35362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5" name="Объект 64">
            <a:extLst>
              <a:ext uri="{FF2B5EF4-FFF2-40B4-BE49-F238E27FC236}">
                <a16:creationId xmlns:a16="http://schemas.microsoft.com/office/drawing/2014/main" id="{C93D952C-BEDD-41BC-B2A7-9D6F280BC729}"/>
              </a:ext>
            </a:extLst>
          </p:cNvPr>
          <p:cNvGraphicFramePr>
            <a:graphicFrameLocks noChangeAspect="1"/>
          </p:cNvGraphicFramePr>
          <p:nvPr>
            <p:extLst>
              <p:ext uri="{D42A27DB-BD31-4B8C-83A1-F6EECF244321}">
                <p14:modId xmlns:p14="http://schemas.microsoft.com/office/powerpoint/2010/main" val="685219758"/>
              </p:ext>
            </p:extLst>
          </p:nvPr>
        </p:nvGraphicFramePr>
        <p:xfrm>
          <a:off x="1629038" y="4616381"/>
          <a:ext cx="990600" cy="277813"/>
        </p:xfrm>
        <a:graphic>
          <a:graphicData uri="http://schemas.openxmlformats.org/presentationml/2006/ole">
            <mc:AlternateContent xmlns:mc="http://schemas.openxmlformats.org/markup-compatibility/2006">
              <mc:Choice xmlns:v="urn:schemas-microsoft-com:vml" Requires="v">
                <p:oleObj name="Equation" r:id="rId26" imgW="990170" imgH="279279" progId="Equation.DSMT4">
                  <p:embed/>
                </p:oleObj>
              </mc:Choice>
              <mc:Fallback>
                <p:oleObj name="Equation" r:id="rId26" imgW="990170" imgH="279279" progId="Equation.DSMT4">
                  <p:embed/>
                  <p:pic>
                    <p:nvPicPr>
                      <p:cNvPr id="0" name="Object 79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629038" y="4616381"/>
                        <a:ext cx="990600"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 name="Rectangle 793">
            <a:extLst>
              <a:ext uri="{FF2B5EF4-FFF2-40B4-BE49-F238E27FC236}">
                <a16:creationId xmlns:a16="http://schemas.microsoft.com/office/drawing/2014/main" id="{45F813B3-534E-4F7B-8026-6C12A1898E0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8" name="Rectangle 795">
            <a:extLst>
              <a:ext uri="{FF2B5EF4-FFF2-40B4-BE49-F238E27FC236}">
                <a16:creationId xmlns:a16="http://schemas.microsoft.com/office/drawing/2014/main" id="{5DAFEF0D-3A83-4C12-B56E-3AD8A6E528AC}"/>
              </a:ext>
            </a:extLst>
          </p:cNvPr>
          <p:cNvSpPr>
            <a:spLocks noChangeArrowheads="1"/>
          </p:cNvSpPr>
          <p:nvPr/>
        </p:nvSpPr>
        <p:spPr bwMode="auto">
          <a:xfrm>
            <a:off x="4233488" y="487799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9" name="Объект 68">
            <a:extLst>
              <a:ext uri="{FF2B5EF4-FFF2-40B4-BE49-F238E27FC236}">
                <a16:creationId xmlns:a16="http://schemas.microsoft.com/office/drawing/2014/main" id="{11119227-AE13-48D4-B690-2DB65E4D1650}"/>
              </a:ext>
            </a:extLst>
          </p:cNvPr>
          <p:cNvGraphicFramePr>
            <a:graphicFrameLocks noChangeAspect="1"/>
          </p:cNvGraphicFramePr>
          <p:nvPr>
            <p:extLst>
              <p:ext uri="{D42A27DB-BD31-4B8C-83A1-F6EECF244321}">
                <p14:modId xmlns:p14="http://schemas.microsoft.com/office/powerpoint/2010/main" val="1689980665"/>
              </p:ext>
            </p:extLst>
          </p:nvPr>
        </p:nvGraphicFramePr>
        <p:xfrm>
          <a:off x="899319" y="4884393"/>
          <a:ext cx="876300" cy="277813"/>
        </p:xfrm>
        <a:graphic>
          <a:graphicData uri="http://schemas.openxmlformats.org/presentationml/2006/ole">
            <mc:AlternateContent xmlns:mc="http://schemas.openxmlformats.org/markup-compatibility/2006">
              <mc:Choice xmlns:v="urn:schemas-microsoft-com:vml" Requires="v">
                <p:oleObj name="Equation" r:id="rId28" imgW="876300" imgH="279400" progId="Equation.DSMT4">
                  <p:embed/>
                </p:oleObj>
              </mc:Choice>
              <mc:Fallback>
                <p:oleObj name="Equation" r:id="rId28" imgW="876300" imgH="279400" progId="Equation.DSMT4">
                  <p:embed/>
                  <p:pic>
                    <p:nvPicPr>
                      <p:cNvPr id="0" name="Object 79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99319" y="4884393"/>
                        <a:ext cx="876300"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a:extLst>
              <a:ext uri="{FF2B5EF4-FFF2-40B4-BE49-F238E27FC236}">
                <a16:creationId xmlns:a16="http://schemas.microsoft.com/office/drawing/2014/main" id="{7779EE85-DDCA-EC9E-CDAD-B503EBEAA133}"/>
              </a:ext>
            </a:extLst>
          </p:cNvPr>
          <p:cNvSpPr txBox="1"/>
          <p:nvPr/>
        </p:nvSpPr>
        <p:spPr>
          <a:xfrm>
            <a:off x="685569" y="2390851"/>
            <a:ext cx="3103245" cy="830997"/>
          </a:xfrm>
          <a:prstGeom prst="rect">
            <a:avLst/>
          </a:prstGeom>
          <a:noFill/>
        </p:spPr>
        <p:txBody>
          <a:bodyPr wrap="square" rtlCol="0">
            <a:spAutoFit/>
          </a:bodyPr>
          <a:lstStyle/>
          <a:p>
            <a:endParaRPr lang="ru-RU" sz="1600" dirty="0">
              <a:latin typeface="Arial" panose="020B0604020202020204" pitchFamily="34" charset="0"/>
              <a:cs typeface="Arial" panose="020B0604020202020204" pitchFamily="34" charset="0"/>
            </a:endParaRPr>
          </a:p>
          <a:p>
            <a:endParaRPr lang="ru-RU"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Vector of network parameters</a:t>
            </a:r>
            <a:endParaRPr lang="ru-RU" sz="1600" dirty="0">
              <a:latin typeface="Arial" panose="020B0604020202020204" pitchFamily="34" charset="0"/>
              <a:cs typeface="Arial" panose="020B0604020202020204" pitchFamily="34" charset="0"/>
            </a:endParaRPr>
          </a:p>
        </p:txBody>
      </p:sp>
      <p:sp>
        <p:nvSpPr>
          <p:cNvPr id="8" name="Rectangle 2">
            <a:extLst>
              <a:ext uri="{FF2B5EF4-FFF2-40B4-BE49-F238E27FC236}">
                <a16:creationId xmlns:a16="http://schemas.microsoft.com/office/drawing/2014/main" id="{1AA268A1-1AD9-3A71-FFD3-2524657CDA5C}"/>
              </a:ext>
            </a:extLst>
          </p:cNvPr>
          <p:cNvSpPr>
            <a:spLocks noChangeArrowheads="1"/>
          </p:cNvSpPr>
          <p:nvPr/>
        </p:nvSpPr>
        <p:spPr bwMode="auto">
          <a:xfrm>
            <a:off x="2720975" y="126115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6" name="Объект 25">
            <a:extLst>
              <a:ext uri="{FF2B5EF4-FFF2-40B4-BE49-F238E27FC236}">
                <a16:creationId xmlns:a16="http://schemas.microsoft.com/office/drawing/2014/main" id="{79EA785D-FD31-BA5C-CCA4-B6C5CDBE7FB1}"/>
              </a:ext>
            </a:extLst>
          </p:cNvPr>
          <p:cNvGraphicFramePr>
            <a:graphicFrameLocks noChangeAspect="1"/>
          </p:cNvGraphicFramePr>
          <p:nvPr>
            <p:extLst>
              <p:ext uri="{D42A27DB-BD31-4B8C-83A1-F6EECF244321}">
                <p14:modId xmlns:p14="http://schemas.microsoft.com/office/powerpoint/2010/main" val="1746476999"/>
              </p:ext>
            </p:extLst>
          </p:nvPr>
        </p:nvGraphicFramePr>
        <p:xfrm>
          <a:off x="2720975" y="1261154"/>
          <a:ext cx="6030913" cy="293688"/>
        </p:xfrm>
        <a:graphic>
          <a:graphicData uri="http://schemas.openxmlformats.org/presentationml/2006/ole">
            <mc:AlternateContent xmlns:mc="http://schemas.openxmlformats.org/markup-compatibility/2006">
              <mc:Choice xmlns:v="urn:schemas-microsoft-com:vml" Requires="v">
                <p:oleObj name="Equation" r:id="rId30" imgW="6032500" imgH="292100" progId="Equation.DSMT4">
                  <p:embed/>
                </p:oleObj>
              </mc:Choice>
              <mc:Fallback>
                <p:oleObj name="Equation" r:id="rId30" imgW="6032500" imgH="292100" progId="Equation.DSMT4">
                  <p:embed/>
                  <p:pic>
                    <p:nvPicPr>
                      <p:cNvPr id="0" name="Object 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720975" y="1261154"/>
                        <a:ext cx="6030913"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Rectangle 4">
            <a:extLst>
              <a:ext uri="{FF2B5EF4-FFF2-40B4-BE49-F238E27FC236}">
                <a16:creationId xmlns:a16="http://schemas.microsoft.com/office/drawing/2014/main" id="{3FA03A90-5066-13F0-07E8-E850443ADE21}"/>
              </a:ext>
            </a:extLst>
          </p:cNvPr>
          <p:cNvSpPr>
            <a:spLocks noChangeArrowheads="1"/>
          </p:cNvSpPr>
          <p:nvPr/>
        </p:nvSpPr>
        <p:spPr bwMode="auto">
          <a:xfrm>
            <a:off x="8460234" y="20879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0" name="Объект 29">
            <a:extLst>
              <a:ext uri="{FF2B5EF4-FFF2-40B4-BE49-F238E27FC236}">
                <a16:creationId xmlns:a16="http://schemas.microsoft.com/office/drawing/2014/main" id="{428FEDA9-4302-41D5-4CB6-AFCF0878B14D}"/>
              </a:ext>
            </a:extLst>
          </p:cNvPr>
          <p:cNvGraphicFramePr>
            <a:graphicFrameLocks noChangeAspect="1"/>
          </p:cNvGraphicFramePr>
          <p:nvPr>
            <p:extLst>
              <p:ext uri="{D42A27DB-BD31-4B8C-83A1-F6EECF244321}">
                <p14:modId xmlns:p14="http://schemas.microsoft.com/office/powerpoint/2010/main" val="2593898615"/>
              </p:ext>
            </p:extLst>
          </p:nvPr>
        </p:nvGraphicFramePr>
        <p:xfrm>
          <a:off x="5403215" y="2100797"/>
          <a:ext cx="190500" cy="179388"/>
        </p:xfrm>
        <a:graphic>
          <a:graphicData uri="http://schemas.openxmlformats.org/presentationml/2006/ole">
            <mc:AlternateContent xmlns:mc="http://schemas.openxmlformats.org/markup-compatibility/2006">
              <mc:Choice xmlns:v="urn:schemas-microsoft-com:vml" Requires="v">
                <p:oleObj name="Equation" r:id="rId32" imgW="190335" imgH="177646" progId="Equation.DSMT4">
                  <p:embed/>
                </p:oleObj>
              </mc:Choice>
              <mc:Fallback>
                <p:oleObj name="Equation" r:id="rId32" imgW="190335" imgH="177646" progId="Equation.DSMT4">
                  <p:embed/>
                  <p:pic>
                    <p:nvPicPr>
                      <p:cNvPr id="0" name="Object 3"/>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403215" y="2100797"/>
                        <a:ext cx="190500" cy="179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6">
            <a:extLst>
              <a:ext uri="{FF2B5EF4-FFF2-40B4-BE49-F238E27FC236}">
                <a16:creationId xmlns:a16="http://schemas.microsoft.com/office/drawing/2014/main" id="{DA49BB80-4F48-A391-DB8B-9D978B801462}"/>
              </a:ext>
            </a:extLst>
          </p:cNvPr>
          <p:cNvSpPr>
            <a:spLocks noChangeArrowheads="1"/>
          </p:cNvSpPr>
          <p:nvPr/>
        </p:nvSpPr>
        <p:spPr bwMode="auto">
          <a:xfrm>
            <a:off x="4333702" y="58803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4" name="Объект 33">
            <a:extLst>
              <a:ext uri="{FF2B5EF4-FFF2-40B4-BE49-F238E27FC236}">
                <a16:creationId xmlns:a16="http://schemas.microsoft.com/office/drawing/2014/main" id="{86FFB118-DACC-91A4-4060-0C8076524F21}"/>
              </a:ext>
            </a:extLst>
          </p:cNvPr>
          <p:cNvGraphicFramePr>
            <a:graphicFrameLocks noChangeAspect="1"/>
          </p:cNvGraphicFramePr>
          <p:nvPr>
            <p:extLst>
              <p:ext uri="{D42A27DB-BD31-4B8C-83A1-F6EECF244321}">
                <p14:modId xmlns:p14="http://schemas.microsoft.com/office/powerpoint/2010/main" val="2969469688"/>
              </p:ext>
            </p:extLst>
          </p:nvPr>
        </p:nvGraphicFramePr>
        <p:xfrm>
          <a:off x="1236560" y="2310606"/>
          <a:ext cx="381000" cy="266700"/>
        </p:xfrm>
        <a:graphic>
          <a:graphicData uri="http://schemas.openxmlformats.org/presentationml/2006/ole">
            <mc:AlternateContent xmlns:mc="http://schemas.openxmlformats.org/markup-compatibility/2006">
              <mc:Choice xmlns:v="urn:schemas-microsoft-com:vml" Requires="v">
                <p:oleObj name="Equation" r:id="rId34" imgW="380835" imgH="266584" progId="Equation.DSMT4">
                  <p:embed/>
                </p:oleObj>
              </mc:Choice>
              <mc:Fallback>
                <p:oleObj name="Equation" r:id="rId34" imgW="380835" imgH="266584" progId="Equation.DSMT4">
                  <p:embed/>
                  <p:pic>
                    <p:nvPicPr>
                      <p:cNvPr id="0" name="Object 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236560" y="2310606"/>
                        <a:ext cx="3810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 name="Rectangle 8">
            <a:extLst>
              <a:ext uri="{FF2B5EF4-FFF2-40B4-BE49-F238E27FC236}">
                <a16:creationId xmlns:a16="http://schemas.microsoft.com/office/drawing/2014/main" id="{473EA9D4-59F5-6B84-3D88-AA906EF991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7" name="Объект 36">
            <a:extLst>
              <a:ext uri="{FF2B5EF4-FFF2-40B4-BE49-F238E27FC236}">
                <a16:creationId xmlns:a16="http://schemas.microsoft.com/office/drawing/2014/main" id="{49CD5101-2649-4DE0-D47E-8E38482652ED}"/>
              </a:ext>
            </a:extLst>
          </p:cNvPr>
          <p:cNvGraphicFramePr>
            <a:graphicFrameLocks noChangeAspect="1"/>
          </p:cNvGraphicFramePr>
          <p:nvPr>
            <p:extLst>
              <p:ext uri="{D42A27DB-BD31-4B8C-83A1-F6EECF244321}">
                <p14:modId xmlns:p14="http://schemas.microsoft.com/office/powerpoint/2010/main" val="496975624"/>
              </p:ext>
            </p:extLst>
          </p:nvPr>
        </p:nvGraphicFramePr>
        <p:xfrm>
          <a:off x="5815013" y="3808413"/>
          <a:ext cx="2386012" cy="533400"/>
        </p:xfrm>
        <a:graphic>
          <a:graphicData uri="http://schemas.openxmlformats.org/presentationml/2006/ole">
            <mc:AlternateContent xmlns:mc="http://schemas.openxmlformats.org/markup-compatibility/2006">
              <mc:Choice xmlns:v="urn:schemas-microsoft-com:vml" Requires="v">
                <p:oleObj name="Equation" r:id="rId36" imgW="2387520" imgH="533160" progId="Equation.DSMT4">
                  <p:embed/>
                </p:oleObj>
              </mc:Choice>
              <mc:Fallback>
                <p:oleObj name="Equation" r:id="rId36" imgW="2387520" imgH="533160" progId="Equation.DSMT4">
                  <p:embed/>
                  <p:pic>
                    <p:nvPicPr>
                      <p:cNvPr id="0" name="Object 7"/>
                      <p:cNvPicPr>
                        <a:picLocks noChangeAspect="1" noChangeArrowheads="1"/>
                      </p:cNvPicPr>
                      <p:nvPr/>
                    </p:nvPicPr>
                    <p:blipFill>
                      <a:blip r:embed="rId37"/>
                      <a:srcRect/>
                      <a:stretch>
                        <a:fillRect/>
                      </a:stretch>
                    </p:blipFill>
                    <p:spPr bwMode="auto">
                      <a:xfrm>
                        <a:off x="5815013" y="3808413"/>
                        <a:ext cx="2386012"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 name="Rectangle 10">
            <a:extLst>
              <a:ext uri="{FF2B5EF4-FFF2-40B4-BE49-F238E27FC236}">
                <a16:creationId xmlns:a16="http://schemas.microsoft.com/office/drawing/2014/main" id="{423714A4-4558-FA58-B41E-8F7EA4ABBD7B}"/>
              </a:ext>
            </a:extLst>
          </p:cNvPr>
          <p:cNvSpPr>
            <a:spLocks noChangeArrowheads="1"/>
          </p:cNvSpPr>
          <p:nvPr/>
        </p:nvSpPr>
        <p:spPr bwMode="auto">
          <a:xfrm>
            <a:off x="8383385" y="37819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9" name="Объект 48">
            <a:extLst>
              <a:ext uri="{FF2B5EF4-FFF2-40B4-BE49-F238E27FC236}">
                <a16:creationId xmlns:a16="http://schemas.microsoft.com/office/drawing/2014/main" id="{37AA88D9-774C-49D5-0D94-7692CEA118DD}"/>
              </a:ext>
            </a:extLst>
          </p:cNvPr>
          <p:cNvGraphicFramePr>
            <a:graphicFrameLocks noChangeAspect="1"/>
          </p:cNvGraphicFramePr>
          <p:nvPr>
            <p:extLst>
              <p:ext uri="{D42A27DB-BD31-4B8C-83A1-F6EECF244321}">
                <p14:modId xmlns:p14="http://schemas.microsoft.com/office/powerpoint/2010/main" val="1943664967"/>
              </p:ext>
            </p:extLst>
          </p:nvPr>
        </p:nvGraphicFramePr>
        <p:xfrm>
          <a:off x="8364538" y="3781425"/>
          <a:ext cx="2541587" cy="522288"/>
        </p:xfrm>
        <a:graphic>
          <a:graphicData uri="http://schemas.openxmlformats.org/presentationml/2006/ole">
            <mc:AlternateContent xmlns:mc="http://schemas.openxmlformats.org/markup-compatibility/2006">
              <mc:Choice xmlns:v="urn:schemas-microsoft-com:vml" Requires="v">
                <p:oleObj name="Equation" r:id="rId38" imgW="2539800" imgH="520560" progId="Equation.DSMT4">
                  <p:embed/>
                </p:oleObj>
              </mc:Choice>
              <mc:Fallback>
                <p:oleObj name="Equation" r:id="rId38" imgW="2539800" imgH="520560" progId="Equation.DSMT4">
                  <p:embed/>
                  <p:pic>
                    <p:nvPicPr>
                      <p:cNvPr id="0" name="Object 9"/>
                      <p:cNvPicPr>
                        <a:picLocks noChangeAspect="1" noChangeArrowheads="1"/>
                      </p:cNvPicPr>
                      <p:nvPr/>
                    </p:nvPicPr>
                    <p:blipFill>
                      <a:blip r:embed="rId39"/>
                      <a:srcRect/>
                      <a:stretch>
                        <a:fillRect/>
                      </a:stretch>
                    </p:blipFill>
                    <p:spPr bwMode="auto">
                      <a:xfrm>
                        <a:off x="8364538" y="3781425"/>
                        <a:ext cx="2541587" cy="522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8111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9A8B7D-9D7B-4CA4-8124-C8BBEE4A2D9A}"/>
              </a:ext>
            </a:extLst>
          </p:cNvPr>
          <p:cNvSpPr>
            <a:spLocks noGrp="1"/>
          </p:cNvSpPr>
          <p:nvPr>
            <p:ph type="title"/>
          </p:nvPr>
        </p:nvSpPr>
        <p:spPr>
          <a:xfrm>
            <a:off x="838200" y="232122"/>
            <a:ext cx="10515600" cy="520180"/>
          </a:xfrm>
          <a:solidFill>
            <a:srgbClr val="0000CC"/>
          </a:solidFill>
        </p:spPr>
        <p:style>
          <a:lnRef idx="0">
            <a:schemeClr val="accent6"/>
          </a:lnRef>
          <a:fillRef idx="3">
            <a:schemeClr val="accent6"/>
          </a:fillRef>
          <a:effectRef idx="3">
            <a:schemeClr val="accent6"/>
          </a:effectRef>
          <a:fontRef idx="minor">
            <a:schemeClr val="lt1"/>
          </a:fontRef>
        </p:style>
        <p:txBody>
          <a:bodyPr>
            <a:normAutofit/>
          </a:bodyPr>
          <a:lstStyle/>
          <a:p>
            <a:r>
              <a:rPr lang="en-US" sz="1600" b="1" dirty="0">
                <a:latin typeface="Arial Black" panose="020B0A04020102020204" pitchFamily="34" charset="0"/>
                <a:cs typeface="Arial" panose="020B0604020202020204" pitchFamily="34" charset="0"/>
              </a:rPr>
              <a:t>RADIAL BASIS FUNCTION NETWORKS </a:t>
            </a:r>
            <a:endParaRPr lang="ru-RU" sz="1600" b="1" dirty="0">
              <a:latin typeface="Arial Black" panose="020B0A04020102020204" pitchFamily="34" charset="0"/>
              <a:cs typeface="Arial" panose="020B0604020202020204" pitchFamily="34" charset="0"/>
            </a:endParaRPr>
          </a:p>
        </p:txBody>
      </p:sp>
      <p:sp>
        <p:nvSpPr>
          <p:cNvPr id="4" name="Номер слайда 3">
            <a:extLst>
              <a:ext uri="{FF2B5EF4-FFF2-40B4-BE49-F238E27FC236}">
                <a16:creationId xmlns:a16="http://schemas.microsoft.com/office/drawing/2014/main" id="{A42F5AEF-E5D2-41B9-A687-E1AD313CD462}"/>
              </a:ext>
            </a:extLst>
          </p:cNvPr>
          <p:cNvSpPr>
            <a:spLocks noGrp="1"/>
          </p:cNvSpPr>
          <p:nvPr>
            <p:ph type="sldNum" sz="quarter" idx="12"/>
          </p:nvPr>
        </p:nvSpPr>
        <p:spPr/>
        <p:txBody>
          <a:bodyPr/>
          <a:lstStyle/>
          <a:p>
            <a:fld id="{F6C470C3-C3D5-4269-A7D5-88C2F6DDDEB2}" type="slidenum">
              <a:rPr lang="ru-RU" smtClean="0"/>
              <a:t>5</a:t>
            </a:fld>
            <a:endParaRPr lang="ru-RU" dirty="0"/>
          </a:p>
        </p:txBody>
      </p:sp>
      <p:pic>
        <p:nvPicPr>
          <p:cNvPr id="5" name="Рисунок 4">
            <a:extLst>
              <a:ext uri="{FF2B5EF4-FFF2-40B4-BE49-F238E27FC236}">
                <a16:creationId xmlns:a16="http://schemas.microsoft.com/office/drawing/2014/main" id="{5016A6D2-CF83-FAFF-AD34-078F0CFCEACC}"/>
              </a:ext>
            </a:extLst>
          </p:cNvPr>
          <p:cNvPicPr>
            <a:picLocks noChangeAspect="1"/>
          </p:cNvPicPr>
          <p:nvPr/>
        </p:nvPicPr>
        <p:blipFill>
          <a:blip r:embed="rId2">
            <a:lum contrast="20000"/>
          </a:blip>
          <a:stretch>
            <a:fillRect/>
          </a:stretch>
        </p:blipFill>
        <p:spPr>
          <a:xfrm>
            <a:off x="2273458" y="873570"/>
            <a:ext cx="8884589" cy="4024001"/>
          </a:xfrm>
          <a:prstGeom prst="rect">
            <a:avLst/>
          </a:prstGeom>
        </p:spPr>
      </p:pic>
      <p:sp>
        <p:nvSpPr>
          <p:cNvPr id="6" name="Rectangle 2">
            <a:extLst>
              <a:ext uri="{FF2B5EF4-FFF2-40B4-BE49-F238E27FC236}">
                <a16:creationId xmlns:a16="http://schemas.microsoft.com/office/drawing/2014/main" id="{0415B6E9-9128-D0F1-3DDC-63C3E61FBBDD}"/>
              </a:ext>
            </a:extLst>
          </p:cNvPr>
          <p:cNvSpPr>
            <a:spLocks noChangeArrowheads="1"/>
          </p:cNvSpPr>
          <p:nvPr/>
        </p:nvSpPr>
        <p:spPr bwMode="auto">
          <a:xfrm>
            <a:off x="4152207" y="50839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5E2C5576-C2DD-FD9A-BA1E-F3B4A12FB66C}"/>
              </a:ext>
            </a:extLst>
          </p:cNvPr>
          <p:cNvGraphicFramePr>
            <a:graphicFrameLocks noChangeAspect="1"/>
          </p:cNvGraphicFramePr>
          <p:nvPr>
            <p:extLst>
              <p:ext uri="{D42A27DB-BD31-4B8C-83A1-F6EECF244321}">
                <p14:modId xmlns:p14="http://schemas.microsoft.com/office/powerpoint/2010/main" val="3743850539"/>
              </p:ext>
            </p:extLst>
          </p:nvPr>
        </p:nvGraphicFramePr>
        <p:xfrm>
          <a:off x="4152207" y="5083988"/>
          <a:ext cx="1839913" cy="571500"/>
        </p:xfrm>
        <a:graphic>
          <a:graphicData uri="http://schemas.openxmlformats.org/presentationml/2006/ole">
            <mc:AlternateContent xmlns:mc="http://schemas.openxmlformats.org/markup-compatibility/2006">
              <mc:Choice xmlns:v="urn:schemas-microsoft-com:vml" Requires="v">
                <p:oleObj name="Equation" r:id="rId3" imgW="1841500" imgH="571500" progId="Equation.DSMT4">
                  <p:embed/>
                </p:oleObj>
              </mc:Choice>
              <mc:Fallback>
                <p:oleObj name="Equation" r:id="rId3" imgW="1841500" imgH="571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2207" y="5083988"/>
                        <a:ext cx="1839913"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4">
            <a:extLst>
              <a:ext uri="{FF2B5EF4-FFF2-40B4-BE49-F238E27FC236}">
                <a16:creationId xmlns:a16="http://schemas.microsoft.com/office/drawing/2014/main" id="{68C26652-9303-F0ED-9820-D38F85678E9B}"/>
              </a:ext>
            </a:extLst>
          </p:cNvPr>
          <p:cNvSpPr>
            <a:spLocks noChangeArrowheads="1"/>
          </p:cNvSpPr>
          <p:nvPr/>
        </p:nvSpPr>
        <p:spPr bwMode="auto">
          <a:xfrm>
            <a:off x="4006735" y="58313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 name="Объект 9">
            <a:extLst>
              <a:ext uri="{FF2B5EF4-FFF2-40B4-BE49-F238E27FC236}">
                <a16:creationId xmlns:a16="http://schemas.microsoft.com/office/drawing/2014/main" id="{02C5B59D-ED06-D3A2-FCFA-038ADCF69C2C}"/>
              </a:ext>
            </a:extLst>
          </p:cNvPr>
          <p:cNvGraphicFramePr>
            <a:graphicFrameLocks noChangeAspect="1"/>
          </p:cNvGraphicFramePr>
          <p:nvPr>
            <p:extLst>
              <p:ext uri="{D42A27DB-BD31-4B8C-83A1-F6EECF244321}">
                <p14:modId xmlns:p14="http://schemas.microsoft.com/office/powerpoint/2010/main" val="4047273308"/>
              </p:ext>
            </p:extLst>
          </p:nvPr>
        </p:nvGraphicFramePr>
        <p:xfrm>
          <a:off x="4006735" y="5831378"/>
          <a:ext cx="2628900" cy="609600"/>
        </p:xfrm>
        <a:graphic>
          <a:graphicData uri="http://schemas.openxmlformats.org/presentationml/2006/ole">
            <mc:AlternateContent xmlns:mc="http://schemas.openxmlformats.org/markup-compatibility/2006">
              <mc:Choice xmlns:v="urn:schemas-microsoft-com:vml" Requires="v">
                <p:oleObj name="Equation" r:id="rId5" imgW="2628900" imgH="609600" progId="Equation.DSMT4">
                  <p:embed/>
                </p:oleObj>
              </mc:Choice>
              <mc:Fallback>
                <p:oleObj name="Equation" r:id="rId5" imgW="2628900" imgH="609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6735" y="5831378"/>
                        <a:ext cx="26289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Box 10">
            <a:extLst>
              <a:ext uri="{FF2B5EF4-FFF2-40B4-BE49-F238E27FC236}">
                <a16:creationId xmlns:a16="http://schemas.microsoft.com/office/drawing/2014/main" id="{63656923-CFAA-0B97-8B96-F3624041F941}"/>
              </a:ext>
            </a:extLst>
          </p:cNvPr>
          <p:cNvSpPr txBox="1"/>
          <p:nvPr/>
        </p:nvSpPr>
        <p:spPr>
          <a:xfrm>
            <a:off x="2031770" y="5966901"/>
            <a:ext cx="2472571"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Gaussian function</a:t>
            </a:r>
            <a:endParaRPr lang="ru-RU"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649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9A8B7D-9D7B-4CA4-8124-C8BBEE4A2D9A}"/>
              </a:ext>
            </a:extLst>
          </p:cNvPr>
          <p:cNvSpPr>
            <a:spLocks noGrp="1"/>
          </p:cNvSpPr>
          <p:nvPr>
            <p:ph type="title"/>
          </p:nvPr>
        </p:nvSpPr>
        <p:spPr>
          <a:xfrm>
            <a:off x="838200" y="232122"/>
            <a:ext cx="10515600" cy="520180"/>
          </a:xfrm>
          <a:solidFill>
            <a:srgbClr val="0000CC"/>
          </a:solidFill>
        </p:spPr>
        <p:style>
          <a:lnRef idx="0">
            <a:schemeClr val="accent6"/>
          </a:lnRef>
          <a:fillRef idx="3">
            <a:schemeClr val="accent6"/>
          </a:fillRef>
          <a:effectRef idx="3">
            <a:schemeClr val="accent6"/>
          </a:effectRef>
          <a:fontRef idx="minor">
            <a:schemeClr val="lt1"/>
          </a:fontRef>
        </p:style>
        <p:txBody>
          <a:bodyPr>
            <a:normAutofit/>
          </a:bodyPr>
          <a:lstStyle/>
          <a:p>
            <a:r>
              <a:rPr lang="en-US" sz="1600" b="1" dirty="0">
                <a:latin typeface="Arial Black" panose="020B0A04020102020204" pitchFamily="34" charset="0"/>
                <a:cs typeface="Arial" panose="020B0604020202020204" pitchFamily="34" charset="0"/>
              </a:rPr>
              <a:t>TRAINING RADIAL BASIS FUNCTION NETWORKS</a:t>
            </a:r>
            <a:endParaRPr lang="ru-RU" sz="1600" b="1" dirty="0">
              <a:latin typeface="Arial Black" panose="020B0A04020102020204" pitchFamily="34" charset="0"/>
              <a:cs typeface="Arial" panose="020B0604020202020204" pitchFamily="34" charset="0"/>
            </a:endParaRPr>
          </a:p>
        </p:txBody>
      </p:sp>
      <p:sp>
        <p:nvSpPr>
          <p:cNvPr id="4" name="Номер слайда 3">
            <a:extLst>
              <a:ext uri="{FF2B5EF4-FFF2-40B4-BE49-F238E27FC236}">
                <a16:creationId xmlns:a16="http://schemas.microsoft.com/office/drawing/2014/main" id="{A42F5AEF-E5D2-41B9-A687-E1AD313CD462}"/>
              </a:ext>
            </a:extLst>
          </p:cNvPr>
          <p:cNvSpPr>
            <a:spLocks noGrp="1"/>
          </p:cNvSpPr>
          <p:nvPr>
            <p:ph type="sldNum" sz="quarter" idx="12"/>
          </p:nvPr>
        </p:nvSpPr>
        <p:spPr/>
        <p:txBody>
          <a:bodyPr/>
          <a:lstStyle/>
          <a:p>
            <a:fld id="{F6C470C3-C3D5-4269-A7D5-88C2F6DDDEB2}" type="slidenum">
              <a:rPr lang="ru-RU" smtClean="0"/>
              <a:t>6</a:t>
            </a:fld>
            <a:endParaRPr lang="ru-RU" dirty="0"/>
          </a:p>
        </p:txBody>
      </p:sp>
      <p:sp>
        <p:nvSpPr>
          <p:cNvPr id="5" name="Rectangle 2">
            <a:extLst>
              <a:ext uri="{FF2B5EF4-FFF2-40B4-BE49-F238E27FC236}">
                <a16:creationId xmlns:a16="http://schemas.microsoft.com/office/drawing/2014/main" id="{21609E2E-6EEF-4841-8F0C-1B5D64EEA3C1}"/>
              </a:ext>
            </a:extLst>
          </p:cNvPr>
          <p:cNvSpPr>
            <a:spLocks noChangeArrowheads="1"/>
          </p:cNvSpPr>
          <p:nvPr/>
        </p:nvSpPr>
        <p:spPr bwMode="auto">
          <a:xfrm>
            <a:off x="8005156" y="29582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4">
            <a:extLst>
              <a:ext uri="{FF2B5EF4-FFF2-40B4-BE49-F238E27FC236}">
                <a16:creationId xmlns:a16="http://schemas.microsoft.com/office/drawing/2014/main" id="{CDD3BB44-FACE-435D-92D1-AF81F037958F}"/>
              </a:ext>
            </a:extLst>
          </p:cNvPr>
          <p:cNvSpPr>
            <a:spLocks noChangeArrowheads="1"/>
          </p:cNvSpPr>
          <p:nvPr/>
        </p:nvSpPr>
        <p:spPr bwMode="auto">
          <a:xfrm>
            <a:off x="8267007" y="36871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EEAB0524-5A57-45EB-92A3-9E0B44167B8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5" name="Rectangle 11">
            <a:extLst>
              <a:ext uri="{FF2B5EF4-FFF2-40B4-BE49-F238E27FC236}">
                <a16:creationId xmlns:a16="http://schemas.microsoft.com/office/drawing/2014/main" id="{CC74C5EC-4074-43C9-86CB-5B6D599EE0D4}"/>
              </a:ext>
            </a:extLst>
          </p:cNvPr>
          <p:cNvSpPr>
            <a:spLocks noChangeArrowheads="1"/>
          </p:cNvSpPr>
          <p:nvPr/>
        </p:nvSpPr>
        <p:spPr bwMode="auto">
          <a:xfrm>
            <a:off x="1151313" y="54176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13">
            <a:extLst>
              <a:ext uri="{FF2B5EF4-FFF2-40B4-BE49-F238E27FC236}">
                <a16:creationId xmlns:a16="http://schemas.microsoft.com/office/drawing/2014/main" id="{6A34B874-200C-4645-BC66-5CEB88CB9ADD}"/>
              </a:ext>
            </a:extLst>
          </p:cNvPr>
          <p:cNvSpPr>
            <a:spLocks noChangeArrowheads="1"/>
          </p:cNvSpPr>
          <p:nvPr/>
        </p:nvSpPr>
        <p:spPr bwMode="auto">
          <a:xfrm>
            <a:off x="1371600" y="60250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0" name="Rectangle 15">
            <a:extLst>
              <a:ext uri="{FF2B5EF4-FFF2-40B4-BE49-F238E27FC236}">
                <a16:creationId xmlns:a16="http://schemas.microsoft.com/office/drawing/2014/main" id="{4FF5034F-5BB3-457C-8BAF-65B68C885E22}"/>
              </a:ext>
            </a:extLst>
          </p:cNvPr>
          <p:cNvSpPr>
            <a:spLocks noChangeArrowheads="1"/>
          </p:cNvSpPr>
          <p:nvPr/>
        </p:nvSpPr>
        <p:spPr bwMode="auto">
          <a:xfrm>
            <a:off x="2173778" y="60413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 name="Rectangle 2">
            <a:extLst>
              <a:ext uri="{FF2B5EF4-FFF2-40B4-BE49-F238E27FC236}">
                <a16:creationId xmlns:a16="http://schemas.microsoft.com/office/drawing/2014/main" id="{CE14FB25-9480-1398-3CC5-4F517AE2DBC2}"/>
              </a:ext>
            </a:extLst>
          </p:cNvPr>
          <p:cNvSpPr>
            <a:spLocks noChangeArrowheads="1"/>
          </p:cNvSpPr>
          <p:nvPr/>
        </p:nvSpPr>
        <p:spPr bwMode="auto">
          <a:xfrm>
            <a:off x="1373678" y="29094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4F77FF6B-4A40-ACBB-86BF-E184DAD9555E}"/>
              </a:ext>
            </a:extLst>
          </p:cNvPr>
          <p:cNvGraphicFramePr>
            <a:graphicFrameLocks noChangeAspect="1"/>
          </p:cNvGraphicFramePr>
          <p:nvPr>
            <p:extLst>
              <p:ext uri="{D42A27DB-BD31-4B8C-83A1-F6EECF244321}">
                <p14:modId xmlns:p14="http://schemas.microsoft.com/office/powerpoint/2010/main" val="1392201966"/>
              </p:ext>
            </p:extLst>
          </p:nvPr>
        </p:nvGraphicFramePr>
        <p:xfrm>
          <a:off x="4284997" y="1743824"/>
          <a:ext cx="1600200" cy="266700"/>
        </p:xfrm>
        <a:graphic>
          <a:graphicData uri="http://schemas.openxmlformats.org/presentationml/2006/ole">
            <mc:AlternateContent xmlns:mc="http://schemas.openxmlformats.org/markup-compatibility/2006">
              <mc:Choice xmlns:v="urn:schemas-microsoft-com:vml" Requires="v">
                <p:oleObj name="Equation" r:id="rId2" imgW="1600200" imgH="266700" progId="Equation.DSMT4">
                  <p:embed/>
                </p:oleObj>
              </mc:Choice>
              <mc:Fallback>
                <p:oleObj name="Equation" r:id="rId2" imgW="1600200" imgH="2667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4997" y="1743824"/>
                        <a:ext cx="16002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a:extLst>
              <a:ext uri="{FF2B5EF4-FFF2-40B4-BE49-F238E27FC236}">
                <a16:creationId xmlns:a16="http://schemas.microsoft.com/office/drawing/2014/main" id="{B4BF787C-1095-22D7-37D6-833B0B76D481}"/>
              </a:ext>
            </a:extLst>
          </p:cNvPr>
          <p:cNvSpPr txBox="1"/>
          <p:nvPr/>
        </p:nvSpPr>
        <p:spPr>
          <a:xfrm>
            <a:off x="3571490" y="1199515"/>
            <a:ext cx="3541079"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Gradient Descent Algorithm</a:t>
            </a:r>
            <a:endParaRPr lang="ru-RU" sz="1600"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79C8E77-17FB-BBED-7B62-B069AEADF13B}"/>
              </a:ext>
            </a:extLst>
          </p:cNvPr>
          <p:cNvSpPr txBox="1"/>
          <p:nvPr/>
        </p:nvSpPr>
        <p:spPr>
          <a:xfrm>
            <a:off x="980348" y="2135605"/>
            <a:ext cx="10722672" cy="584775"/>
          </a:xfrm>
          <a:prstGeom prst="rect">
            <a:avLst/>
          </a:prstGeom>
          <a:noFill/>
        </p:spPr>
        <p:txBody>
          <a:bodyPr wrap="square" rtlCol="0">
            <a:spAutoFit/>
          </a:bodyPr>
          <a:lstStyle/>
          <a:p>
            <a:r>
              <a:rPr lang="en-US" sz="1600" b="0" i="0" dirty="0">
                <a:solidFill>
                  <a:srgbClr val="3C4043"/>
                </a:solidFill>
                <a:effectLst/>
                <a:latin typeface="Roboto" panose="02000000000000000000" pitchFamily="2" charset="0"/>
              </a:rPr>
              <a:t>where</a:t>
            </a:r>
            <a:r>
              <a:rPr lang="ru-RU"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parameter vector correction</a:t>
            </a:r>
            <a:r>
              <a:rPr lang="ru-RU"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hyperparameter being selected (learning rate)</a:t>
            </a:r>
            <a:r>
              <a:rPr lang="ru-RU" sz="1600" dirty="0">
                <a:latin typeface="Arial" panose="020B0604020202020204" pitchFamily="34" charset="0"/>
                <a:cs typeface="Arial" panose="020B0604020202020204" pitchFamily="34" charset="0"/>
              </a:rPr>
              <a:t>,               </a:t>
            </a:r>
          </a:p>
          <a:p>
            <a:r>
              <a:rPr lang="ru-RU"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gradient vector of the loss function over the components of the vector</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on iteration</a:t>
            </a:r>
            <a:r>
              <a:rPr lang="ru-RU" sz="1600" dirty="0">
                <a:latin typeface="Arial" panose="020B0604020202020204" pitchFamily="34" charset="0"/>
                <a:cs typeface="Arial" panose="020B0604020202020204" pitchFamily="34" charset="0"/>
              </a:rPr>
              <a:t>    . </a:t>
            </a:r>
          </a:p>
        </p:txBody>
      </p:sp>
      <p:sp>
        <p:nvSpPr>
          <p:cNvPr id="9" name="Rectangle 4">
            <a:extLst>
              <a:ext uri="{FF2B5EF4-FFF2-40B4-BE49-F238E27FC236}">
                <a16:creationId xmlns:a16="http://schemas.microsoft.com/office/drawing/2014/main" id="{6095D214-B7FA-B417-EF29-136EC1D97861}"/>
              </a:ext>
            </a:extLst>
          </p:cNvPr>
          <p:cNvSpPr>
            <a:spLocks noChangeArrowheads="1"/>
          </p:cNvSpPr>
          <p:nvPr/>
        </p:nvSpPr>
        <p:spPr bwMode="auto">
          <a:xfrm>
            <a:off x="1371600" y="16949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35524493-602C-F8E8-55F6-A503ADF41CA6}"/>
              </a:ext>
            </a:extLst>
          </p:cNvPr>
          <p:cNvGraphicFramePr>
            <a:graphicFrameLocks noChangeAspect="1"/>
          </p:cNvGraphicFramePr>
          <p:nvPr>
            <p:extLst>
              <p:ext uri="{D42A27DB-BD31-4B8C-83A1-F6EECF244321}">
                <p14:modId xmlns:p14="http://schemas.microsoft.com/office/powerpoint/2010/main" val="659494834"/>
              </p:ext>
            </p:extLst>
          </p:nvPr>
        </p:nvGraphicFramePr>
        <p:xfrm>
          <a:off x="1643655" y="2111266"/>
          <a:ext cx="1703388" cy="407988"/>
        </p:xfrm>
        <a:graphic>
          <a:graphicData uri="http://schemas.openxmlformats.org/presentationml/2006/ole">
            <mc:AlternateContent xmlns:mc="http://schemas.openxmlformats.org/markup-compatibility/2006">
              <mc:Choice xmlns:v="urn:schemas-microsoft-com:vml" Requires="v">
                <p:oleObj name="Equation" r:id="rId4" imgW="1701800" imgH="406400" progId="Equation.DSMT4">
                  <p:embed/>
                </p:oleObj>
              </mc:Choice>
              <mc:Fallback>
                <p:oleObj name="Equation" r:id="rId4" imgW="1701800" imgH="4064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3655" y="2111266"/>
                        <a:ext cx="1703388"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6">
            <a:extLst>
              <a:ext uri="{FF2B5EF4-FFF2-40B4-BE49-F238E27FC236}">
                <a16:creationId xmlns:a16="http://schemas.microsoft.com/office/drawing/2014/main" id="{3143E865-01D0-5EDA-08B1-468B28537359}"/>
              </a:ext>
            </a:extLst>
          </p:cNvPr>
          <p:cNvSpPr>
            <a:spLocks noChangeArrowheads="1"/>
          </p:cNvSpPr>
          <p:nvPr/>
        </p:nvSpPr>
        <p:spPr bwMode="auto">
          <a:xfrm>
            <a:off x="6265485" y="1804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4" name="Объект 13">
            <a:extLst>
              <a:ext uri="{FF2B5EF4-FFF2-40B4-BE49-F238E27FC236}">
                <a16:creationId xmlns:a16="http://schemas.microsoft.com/office/drawing/2014/main" id="{35438763-BE88-C1BE-F543-79C8725A284B}"/>
              </a:ext>
            </a:extLst>
          </p:cNvPr>
          <p:cNvGraphicFramePr>
            <a:graphicFrameLocks noChangeAspect="1"/>
          </p:cNvGraphicFramePr>
          <p:nvPr>
            <p:extLst>
              <p:ext uri="{D42A27DB-BD31-4B8C-83A1-F6EECF244321}">
                <p14:modId xmlns:p14="http://schemas.microsoft.com/office/powerpoint/2010/main" val="654967520"/>
              </p:ext>
            </p:extLst>
          </p:nvPr>
        </p:nvGraphicFramePr>
        <p:xfrm>
          <a:off x="6315147" y="2222163"/>
          <a:ext cx="152400" cy="201613"/>
        </p:xfrm>
        <a:graphic>
          <a:graphicData uri="http://schemas.openxmlformats.org/presentationml/2006/ole">
            <mc:AlternateContent xmlns:mc="http://schemas.openxmlformats.org/markup-compatibility/2006">
              <mc:Choice xmlns:v="urn:schemas-microsoft-com:vml" Requires="v">
                <p:oleObj name="Equation" r:id="rId6" imgW="152268" imgH="203024" progId="Equation.DSMT4">
                  <p:embed/>
                </p:oleObj>
              </mc:Choice>
              <mc:Fallback>
                <p:oleObj name="Equation" r:id="rId6" imgW="152268" imgH="203024"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15147" y="2222163"/>
                        <a:ext cx="152400" cy="201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8">
            <a:extLst>
              <a:ext uri="{FF2B5EF4-FFF2-40B4-BE49-F238E27FC236}">
                <a16:creationId xmlns:a16="http://schemas.microsoft.com/office/drawing/2014/main" id="{114030F2-25CC-CA0B-BEFC-09167893D09C}"/>
              </a:ext>
            </a:extLst>
          </p:cNvPr>
          <p:cNvSpPr>
            <a:spLocks noChangeArrowheads="1"/>
          </p:cNvSpPr>
          <p:nvPr/>
        </p:nvSpPr>
        <p:spPr bwMode="auto">
          <a:xfrm>
            <a:off x="1021012" y="20063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7" name="Объект 16">
            <a:extLst>
              <a:ext uri="{FF2B5EF4-FFF2-40B4-BE49-F238E27FC236}">
                <a16:creationId xmlns:a16="http://schemas.microsoft.com/office/drawing/2014/main" id="{2C83311B-025E-4D8F-4AA8-54597C2FEE2D}"/>
              </a:ext>
            </a:extLst>
          </p:cNvPr>
          <p:cNvGraphicFramePr>
            <a:graphicFrameLocks noChangeAspect="1"/>
          </p:cNvGraphicFramePr>
          <p:nvPr>
            <p:extLst>
              <p:ext uri="{D42A27DB-BD31-4B8C-83A1-F6EECF244321}">
                <p14:modId xmlns:p14="http://schemas.microsoft.com/office/powerpoint/2010/main" val="1463436058"/>
              </p:ext>
            </p:extLst>
          </p:nvPr>
        </p:nvGraphicFramePr>
        <p:xfrm>
          <a:off x="1047549" y="2392550"/>
          <a:ext cx="762000" cy="407988"/>
        </p:xfrm>
        <a:graphic>
          <a:graphicData uri="http://schemas.openxmlformats.org/presentationml/2006/ole">
            <mc:AlternateContent xmlns:mc="http://schemas.openxmlformats.org/markup-compatibility/2006">
              <mc:Choice xmlns:v="urn:schemas-microsoft-com:vml" Requires="v">
                <p:oleObj name="Equation" r:id="rId8" imgW="761669" imgH="406224" progId="Equation.DSMT4">
                  <p:embed/>
                </p:oleObj>
              </mc:Choice>
              <mc:Fallback>
                <p:oleObj name="Equation" r:id="rId8" imgW="761669" imgH="406224"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7549" y="2392550"/>
                        <a:ext cx="762000"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10">
            <a:extLst>
              <a:ext uri="{FF2B5EF4-FFF2-40B4-BE49-F238E27FC236}">
                <a16:creationId xmlns:a16="http://schemas.microsoft.com/office/drawing/2014/main" id="{892D68D3-8B91-4B22-1D51-C243A86373BC}"/>
              </a:ext>
            </a:extLst>
          </p:cNvPr>
          <p:cNvSpPr>
            <a:spLocks noChangeArrowheads="1"/>
          </p:cNvSpPr>
          <p:nvPr/>
        </p:nvSpPr>
        <p:spPr bwMode="auto">
          <a:xfrm>
            <a:off x="7782651" y="19805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1" name="Объект 20">
            <a:extLst>
              <a:ext uri="{FF2B5EF4-FFF2-40B4-BE49-F238E27FC236}">
                <a16:creationId xmlns:a16="http://schemas.microsoft.com/office/drawing/2014/main" id="{989F0ED7-CF70-59E9-3C90-D7C287F5319F}"/>
              </a:ext>
            </a:extLst>
          </p:cNvPr>
          <p:cNvGraphicFramePr>
            <a:graphicFrameLocks noChangeAspect="1"/>
          </p:cNvGraphicFramePr>
          <p:nvPr>
            <p:extLst>
              <p:ext uri="{D42A27DB-BD31-4B8C-83A1-F6EECF244321}">
                <p14:modId xmlns:p14="http://schemas.microsoft.com/office/powerpoint/2010/main" val="2333258369"/>
              </p:ext>
            </p:extLst>
          </p:nvPr>
        </p:nvGraphicFramePr>
        <p:xfrm>
          <a:off x="8458200" y="2392550"/>
          <a:ext cx="304800" cy="266700"/>
        </p:xfrm>
        <a:graphic>
          <a:graphicData uri="http://schemas.openxmlformats.org/presentationml/2006/ole">
            <mc:AlternateContent xmlns:mc="http://schemas.openxmlformats.org/markup-compatibility/2006">
              <mc:Choice xmlns:v="urn:schemas-microsoft-com:vml" Requires="v">
                <p:oleObj name="Equation" r:id="rId10" imgW="304536" imgH="266469" progId="Equation.DSMT4">
                  <p:embed/>
                </p:oleObj>
              </mc:Choice>
              <mc:Fallback>
                <p:oleObj name="Equation" r:id="rId10" imgW="304536" imgH="266469"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58200" y="2392550"/>
                        <a:ext cx="3048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12">
            <a:extLst>
              <a:ext uri="{FF2B5EF4-FFF2-40B4-BE49-F238E27FC236}">
                <a16:creationId xmlns:a16="http://schemas.microsoft.com/office/drawing/2014/main" id="{0BBE4C10-C81E-CB17-F273-2901529376B2}"/>
              </a:ext>
            </a:extLst>
          </p:cNvPr>
          <p:cNvSpPr>
            <a:spLocks noChangeArrowheads="1"/>
          </p:cNvSpPr>
          <p:nvPr/>
        </p:nvSpPr>
        <p:spPr bwMode="auto">
          <a:xfrm>
            <a:off x="9376017" y="20254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4" name="Объект 23">
            <a:extLst>
              <a:ext uri="{FF2B5EF4-FFF2-40B4-BE49-F238E27FC236}">
                <a16:creationId xmlns:a16="http://schemas.microsoft.com/office/drawing/2014/main" id="{2A8AA4E2-73EC-42A5-B095-11DAE454F45D}"/>
              </a:ext>
            </a:extLst>
          </p:cNvPr>
          <p:cNvGraphicFramePr>
            <a:graphicFrameLocks noChangeAspect="1"/>
          </p:cNvGraphicFramePr>
          <p:nvPr>
            <p:extLst>
              <p:ext uri="{D42A27DB-BD31-4B8C-83A1-F6EECF244321}">
                <p14:modId xmlns:p14="http://schemas.microsoft.com/office/powerpoint/2010/main" val="2160467081"/>
              </p:ext>
            </p:extLst>
          </p:nvPr>
        </p:nvGraphicFramePr>
        <p:xfrm>
          <a:off x="9843294" y="2434227"/>
          <a:ext cx="152400" cy="217488"/>
        </p:xfrm>
        <a:graphic>
          <a:graphicData uri="http://schemas.openxmlformats.org/presentationml/2006/ole">
            <mc:AlternateContent xmlns:mc="http://schemas.openxmlformats.org/markup-compatibility/2006">
              <mc:Choice xmlns:v="urn:schemas-microsoft-com:vml" Requires="v">
                <p:oleObj name="Equation" r:id="rId12" imgW="152268" imgH="215713" progId="Equation.DSMT4">
                  <p:embed/>
                </p:oleObj>
              </mc:Choice>
              <mc:Fallback>
                <p:oleObj name="Equation" r:id="rId12" imgW="152268" imgH="215713"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43294" y="2434227"/>
                        <a:ext cx="152400" cy="21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 name="TextBox 24">
            <a:extLst>
              <a:ext uri="{FF2B5EF4-FFF2-40B4-BE49-F238E27FC236}">
                <a16:creationId xmlns:a16="http://schemas.microsoft.com/office/drawing/2014/main" id="{0E1CFC65-7156-3B95-F600-39F1D08073C1}"/>
              </a:ext>
            </a:extLst>
          </p:cNvPr>
          <p:cNvSpPr txBox="1"/>
          <p:nvPr/>
        </p:nvSpPr>
        <p:spPr>
          <a:xfrm>
            <a:off x="3571490" y="2990173"/>
            <a:ext cx="3735508"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Levenberg-Marquardt algorithm</a:t>
            </a:r>
            <a:endParaRPr lang="ru-RU" sz="1600" b="1" dirty="0">
              <a:latin typeface="Arial" panose="020B0604020202020204" pitchFamily="34" charset="0"/>
              <a:cs typeface="Arial" panose="020B0604020202020204" pitchFamily="34" charset="0"/>
            </a:endParaRPr>
          </a:p>
        </p:txBody>
      </p:sp>
      <p:sp>
        <p:nvSpPr>
          <p:cNvPr id="26" name="Rectangle 14">
            <a:extLst>
              <a:ext uri="{FF2B5EF4-FFF2-40B4-BE49-F238E27FC236}">
                <a16:creationId xmlns:a16="http://schemas.microsoft.com/office/drawing/2014/main" id="{B5F3C0A2-C60E-2896-2CFB-6BE93F2DB44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7" name="Объект 26">
            <a:extLst>
              <a:ext uri="{FF2B5EF4-FFF2-40B4-BE49-F238E27FC236}">
                <a16:creationId xmlns:a16="http://schemas.microsoft.com/office/drawing/2014/main" id="{2D3C448C-A014-06C2-DB69-5E9E8D50D68C}"/>
              </a:ext>
            </a:extLst>
          </p:cNvPr>
          <p:cNvGraphicFramePr>
            <a:graphicFrameLocks noChangeAspect="1"/>
          </p:cNvGraphicFramePr>
          <p:nvPr>
            <p:extLst>
              <p:ext uri="{D42A27DB-BD31-4B8C-83A1-F6EECF244321}">
                <p14:modId xmlns:p14="http://schemas.microsoft.com/office/powerpoint/2010/main" val="3940240899"/>
              </p:ext>
            </p:extLst>
          </p:nvPr>
        </p:nvGraphicFramePr>
        <p:xfrm>
          <a:off x="4324871" y="3472324"/>
          <a:ext cx="2335213" cy="354013"/>
        </p:xfrm>
        <a:graphic>
          <a:graphicData uri="http://schemas.openxmlformats.org/presentationml/2006/ole">
            <mc:AlternateContent xmlns:mc="http://schemas.openxmlformats.org/markup-compatibility/2006">
              <mc:Choice xmlns:v="urn:schemas-microsoft-com:vml" Requires="v">
                <p:oleObj name="Equation" r:id="rId14" imgW="2336800" imgH="355600" progId="Equation.DSMT4">
                  <p:embed/>
                </p:oleObj>
              </mc:Choice>
              <mc:Fallback>
                <p:oleObj name="Equation" r:id="rId14" imgW="2336800" imgH="355600" progId="Equation.DSMT4">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24871" y="3472324"/>
                        <a:ext cx="2335213"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TextBox 28">
            <a:extLst>
              <a:ext uri="{FF2B5EF4-FFF2-40B4-BE49-F238E27FC236}">
                <a16:creationId xmlns:a16="http://schemas.microsoft.com/office/drawing/2014/main" id="{48DF0E60-5335-BAC0-7234-AEBA67C0A728}"/>
              </a:ext>
            </a:extLst>
          </p:cNvPr>
          <p:cNvSpPr txBox="1"/>
          <p:nvPr/>
        </p:nvSpPr>
        <p:spPr>
          <a:xfrm>
            <a:off x="1021012" y="3903039"/>
            <a:ext cx="10588271" cy="1077218"/>
          </a:xfrm>
          <a:prstGeom prst="rect">
            <a:avLst/>
          </a:prstGeom>
          <a:noFill/>
        </p:spPr>
        <p:txBody>
          <a:bodyPr wrap="square" rtlCol="0">
            <a:spAutoFit/>
          </a:bodyPr>
          <a:lstStyle/>
          <a:p>
            <a:r>
              <a:rPr lang="en-US" sz="1600" b="0" i="0" dirty="0">
                <a:solidFill>
                  <a:srgbClr val="3C4043"/>
                </a:solidFill>
                <a:effectLst/>
                <a:latin typeface="Roboto" panose="02000000000000000000" pitchFamily="2" charset="0"/>
              </a:rPr>
              <a:t>where</a:t>
            </a:r>
            <a:r>
              <a:rPr lang="ru-RU"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Jacobian matrix calculated from the values ​​of the network parameters</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iterations</a:t>
            </a:r>
            <a:r>
              <a:rPr lang="ru-RU"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identity matrix</a:t>
            </a:r>
            <a:r>
              <a:rPr lang="ru-RU"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regularization parameter</a:t>
            </a:r>
            <a:r>
              <a:rPr lang="ru-RU"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gradient of the loss function with respect to the parameter vector</a:t>
            </a:r>
            <a:r>
              <a:rPr lang="ru-RU" sz="1600" dirty="0">
                <a:latin typeface="Arial" panose="020B0604020202020204" pitchFamily="34" charset="0"/>
                <a:cs typeface="Arial" panose="020B0604020202020204" pitchFamily="34" charset="0"/>
              </a:rPr>
              <a:t>  ,                           </a:t>
            </a:r>
          </a:p>
          <a:p>
            <a:r>
              <a:rPr lang="ru-RU"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vector of residuals at trial points in the solution domain and on the boundary of the solution domain</a:t>
            </a:r>
            <a:r>
              <a:rPr lang="ru-RU" sz="1600" dirty="0">
                <a:latin typeface="Arial" panose="020B0604020202020204" pitchFamily="34" charset="0"/>
                <a:cs typeface="Arial" panose="020B0604020202020204" pitchFamily="34" charset="0"/>
              </a:rPr>
              <a:t>. </a:t>
            </a:r>
          </a:p>
        </p:txBody>
      </p:sp>
      <p:sp>
        <p:nvSpPr>
          <p:cNvPr id="30" name="Rectangle 16">
            <a:extLst>
              <a:ext uri="{FF2B5EF4-FFF2-40B4-BE49-F238E27FC236}">
                <a16:creationId xmlns:a16="http://schemas.microsoft.com/office/drawing/2014/main" id="{BF1014F5-42CC-ECA9-E2AB-82F7F16BD50A}"/>
              </a:ext>
            </a:extLst>
          </p:cNvPr>
          <p:cNvSpPr>
            <a:spLocks noChangeArrowheads="1"/>
          </p:cNvSpPr>
          <p:nvPr/>
        </p:nvSpPr>
        <p:spPr bwMode="auto">
          <a:xfrm>
            <a:off x="1477761" y="43621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1" name="Объект 30">
            <a:extLst>
              <a:ext uri="{FF2B5EF4-FFF2-40B4-BE49-F238E27FC236}">
                <a16:creationId xmlns:a16="http://schemas.microsoft.com/office/drawing/2014/main" id="{20EC1B6C-7DCA-6F33-98F6-9BFB3C0E0D4B}"/>
              </a:ext>
            </a:extLst>
          </p:cNvPr>
          <p:cNvGraphicFramePr>
            <a:graphicFrameLocks noChangeAspect="1"/>
          </p:cNvGraphicFramePr>
          <p:nvPr>
            <p:extLst>
              <p:ext uri="{D42A27DB-BD31-4B8C-83A1-F6EECF244321}">
                <p14:modId xmlns:p14="http://schemas.microsoft.com/office/powerpoint/2010/main" val="3962626140"/>
              </p:ext>
            </p:extLst>
          </p:nvPr>
        </p:nvGraphicFramePr>
        <p:xfrm>
          <a:off x="1727690" y="3944448"/>
          <a:ext cx="331788" cy="277813"/>
        </p:xfrm>
        <a:graphic>
          <a:graphicData uri="http://schemas.openxmlformats.org/presentationml/2006/ole">
            <mc:AlternateContent xmlns:mc="http://schemas.openxmlformats.org/markup-compatibility/2006">
              <mc:Choice xmlns:v="urn:schemas-microsoft-com:vml" Requires="v">
                <p:oleObj name="Equation" r:id="rId16" imgW="330200" imgH="279400" progId="Equation.DSMT4">
                  <p:embed/>
                </p:oleObj>
              </mc:Choice>
              <mc:Fallback>
                <p:oleObj name="Equation" r:id="rId16" imgW="330200" imgH="279400" progId="Equation.DSMT4">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27690" y="3944448"/>
                        <a:ext cx="331788"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18">
            <a:extLst>
              <a:ext uri="{FF2B5EF4-FFF2-40B4-BE49-F238E27FC236}">
                <a16:creationId xmlns:a16="http://schemas.microsoft.com/office/drawing/2014/main" id="{0436F558-2677-FA9D-57F2-1214026B36D1}"/>
              </a:ext>
            </a:extLst>
          </p:cNvPr>
          <p:cNvSpPr>
            <a:spLocks noChangeArrowheads="1"/>
          </p:cNvSpPr>
          <p:nvPr/>
        </p:nvSpPr>
        <p:spPr bwMode="auto">
          <a:xfrm>
            <a:off x="8157556" y="4378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3" name="Объект 32">
            <a:extLst>
              <a:ext uri="{FF2B5EF4-FFF2-40B4-BE49-F238E27FC236}">
                <a16:creationId xmlns:a16="http://schemas.microsoft.com/office/drawing/2014/main" id="{073EAFD3-316D-75EC-8663-A7AA3031D4BE}"/>
              </a:ext>
            </a:extLst>
          </p:cNvPr>
          <p:cNvGraphicFramePr>
            <a:graphicFrameLocks noChangeAspect="1"/>
          </p:cNvGraphicFramePr>
          <p:nvPr>
            <p:extLst>
              <p:ext uri="{D42A27DB-BD31-4B8C-83A1-F6EECF244321}">
                <p14:modId xmlns:p14="http://schemas.microsoft.com/office/powerpoint/2010/main" val="1477876726"/>
              </p:ext>
            </p:extLst>
          </p:nvPr>
        </p:nvGraphicFramePr>
        <p:xfrm>
          <a:off x="8692950" y="3969409"/>
          <a:ext cx="396875" cy="217488"/>
        </p:xfrm>
        <a:graphic>
          <a:graphicData uri="http://schemas.openxmlformats.org/presentationml/2006/ole">
            <mc:AlternateContent xmlns:mc="http://schemas.openxmlformats.org/markup-compatibility/2006">
              <mc:Choice xmlns:v="urn:schemas-microsoft-com:vml" Requires="v">
                <p:oleObj name="Equation" r:id="rId18" imgW="393359" imgH="215713" progId="Equation.DSMT4">
                  <p:embed/>
                </p:oleObj>
              </mc:Choice>
              <mc:Fallback>
                <p:oleObj name="Equation" r:id="rId18" imgW="393359" imgH="215713" progId="Equation.DSMT4">
                  <p:embed/>
                  <p:pic>
                    <p:nvPicPr>
                      <p:cNvPr id="0" name="Object 1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692950" y="3969409"/>
                        <a:ext cx="396875" cy="21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20">
            <a:extLst>
              <a:ext uri="{FF2B5EF4-FFF2-40B4-BE49-F238E27FC236}">
                <a16:creationId xmlns:a16="http://schemas.microsoft.com/office/drawing/2014/main" id="{43A1D1B6-4B47-DAE3-96AD-3C4D22896AE5}"/>
              </a:ext>
            </a:extLst>
          </p:cNvPr>
          <p:cNvSpPr>
            <a:spLocks noChangeArrowheads="1"/>
          </p:cNvSpPr>
          <p:nvPr/>
        </p:nvSpPr>
        <p:spPr bwMode="auto">
          <a:xfrm>
            <a:off x="9668857" y="4361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5" name="Объект 34">
            <a:extLst>
              <a:ext uri="{FF2B5EF4-FFF2-40B4-BE49-F238E27FC236}">
                <a16:creationId xmlns:a16="http://schemas.microsoft.com/office/drawing/2014/main" id="{7698139B-B1E4-80BB-92A7-4F354C200BEE}"/>
              </a:ext>
            </a:extLst>
          </p:cNvPr>
          <p:cNvGraphicFramePr>
            <a:graphicFrameLocks noChangeAspect="1"/>
          </p:cNvGraphicFramePr>
          <p:nvPr>
            <p:extLst>
              <p:ext uri="{D42A27DB-BD31-4B8C-83A1-F6EECF244321}">
                <p14:modId xmlns:p14="http://schemas.microsoft.com/office/powerpoint/2010/main" val="4102409420"/>
              </p:ext>
            </p:extLst>
          </p:nvPr>
        </p:nvGraphicFramePr>
        <p:xfrm>
          <a:off x="10162503" y="3982983"/>
          <a:ext cx="179388" cy="190500"/>
        </p:xfrm>
        <a:graphic>
          <a:graphicData uri="http://schemas.openxmlformats.org/presentationml/2006/ole">
            <mc:AlternateContent xmlns:mc="http://schemas.openxmlformats.org/markup-compatibility/2006">
              <mc:Choice xmlns:v="urn:schemas-microsoft-com:vml" Requires="v">
                <p:oleObj name="Equation" r:id="rId20" imgW="177646" imgH="190335" progId="Equation.DSMT4">
                  <p:embed/>
                </p:oleObj>
              </mc:Choice>
              <mc:Fallback>
                <p:oleObj name="Equation" r:id="rId20" imgW="177646" imgH="190335" progId="Equation.DSMT4">
                  <p:embed/>
                  <p:pic>
                    <p:nvPicPr>
                      <p:cNvPr id="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162503" y="3982983"/>
                        <a:ext cx="179388"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 name="Rectangle 22">
            <a:extLst>
              <a:ext uri="{FF2B5EF4-FFF2-40B4-BE49-F238E27FC236}">
                <a16:creationId xmlns:a16="http://schemas.microsoft.com/office/drawing/2014/main" id="{C6CAA41A-3C91-AF81-9170-0C462DAF848E}"/>
              </a:ext>
            </a:extLst>
          </p:cNvPr>
          <p:cNvSpPr>
            <a:spLocks noChangeArrowheads="1"/>
          </p:cNvSpPr>
          <p:nvPr/>
        </p:nvSpPr>
        <p:spPr bwMode="auto">
          <a:xfrm>
            <a:off x="2059478" y="45957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7" name="Объект 36">
            <a:extLst>
              <a:ext uri="{FF2B5EF4-FFF2-40B4-BE49-F238E27FC236}">
                <a16:creationId xmlns:a16="http://schemas.microsoft.com/office/drawing/2014/main" id="{69885E05-1F95-625F-E855-3ADCB8A7AD80}"/>
              </a:ext>
            </a:extLst>
          </p:cNvPr>
          <p:cNvGraphicFramePr>
            <a:graphicFrameLocks noChangeAspect="1"/>
          </p:cNvGraphicFramePr>
          <p:nvPr>
            <p:extLst>
              <p:ext uri="{D42A27DB-BD31-4B8C-83A1-F6EECF244321}">
                <p14:modId xmlns:p14="http://schemas.microsoft.com/office/powerpoint/2010/main" val="534708031"/>
              </p:ext>
            </p:extLst>
          </p:nvPr>
        </p:nvGraphicFramePr>
        <p:xfrm>
          <a:off x="1809549" y="4166803"/>
          <a:ext cx="228600" cy="277813"/>
        </p:xfrm>
        <a:graphic>
          <a:graphicData uri="http://schemas.openxmlformats.org/presentationml/2006/ole">
            <mc:AlternateContent xmlns:mc="http://schemas.openxmlformats.org/markup-compatibility/2006">
              <mc:Choice xmlns:v="urn:schemas-microsoft-com:vml" Requires="v">
                <p:oleObj name="Equation" r:id="rId22" imgW="228600" imgH="279400" progId="Equation.DSMT4">
                  <p:embed/>
                </p:oleObj>
              </mc:Choice>
              <mc:Fallback>
                <p:oleObj name="Equation" r:id="rId22" imgW="228600" imgH="279400" progId="Equation.DSMT4">
                  <p:embed/>
                  <p:pic>
                    <p:nvPicPr>
                      <p:cNvPr id="0" name="Object 2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09549" y="4166803"/>
                        <a:ext cx="228600"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 name="Rectangle 24">
            <a:extLst>
              <a:ext uri="{FF2B5EF4-FFF2-40B4-BE49-F238E27FC236}">
                <a16:creationId xmlns:a16="http://schemas.microsoft.com/office/drawing/2014/main" id="{F58C60CD-3500-C04E-C9C7-8CA6A7658B6D}"/>
              </a:ext>
            </a:extLst>
          </p:cNvPr>
          <p:cNvSpPr>
            <a:spLocks noChangeArrowheads="1"/>
          </p:cNvSpPr>
          <p:nvPr/>
        </p:nvSpPr>
        <p:spPr bwMode="auto">
          <a:xfrm>
            <a:off x="5031250" y="4579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9" name="Объект 38">
            <a:extLst>
              <a:ext uri="{FF2B5EF4-FFF2-40B4-BE49-F238E27FC236}">
                <a16:creationId xmlns:a16="http://schemas.microsoft.com/office/drawing/2014/main" id="{32EFB544-7965-4ECF-8B9E-1EE5814F58ED}"/>
              </a:ext>
            </a:extLst>
          </p:cNvPr>
          <p:cNvGraphicFramePr>
            <a:graphicFrameLocks noChangeAspect="1"/>
          </p:cNvGraphicFramePr>
          <p:nvPr>
            <p:extLst>
              <p:ext uri="{D42A27DB-BD31-4B8C-83A1-F6EECF244321}">
                <p14:modId xmlns:p14="http://schemas.microsoft.com/office/powerpoint/2010/main" val="2303352885"/>
              </p:ext>
            </p:extLst>
          </p:nvPr>
        </p:nvGraphicFramePr>
        <p:xfrm>
          <a:off x="4610187" y="4164675"/>
          <a:ext cx="636588" cy="293688"/>
        </p:xfrm>
        <a:graphic>
          <a:graphicData uri="http://schemas.openxmlformats.org/presentationml/2006/ole">
            <mc:AlternateContent xmlns:mc="http://schemas.openxmlformats.org/markup-compatibility/2006">
              <mc:Choice xmlns:v="urn:schemas-microsoft-com:vml" Requires="v">
                <p:oleObj name="Equation" r:id="rId24" imgW="634725" imgH="291973" progId="Equation.DSMT4">
                  <p:embed/>
                </p:oleObj>
              </mc:Choice>
              <mc:Fallback>
                <p:oleObj name="Equation" r:id="rId24" imgW="634725" imgH="291973" progId="Equation.DSMT4">
                  <p:embed/>
                  <p:pic>
                    <p:nvPicPr>
                      <p:cNvPr id="0" name="Object 2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610187" y="4164675"/>
                        <a:ext cx="636588" cy="29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Rectangle 26">
            <a:extLst>
              <a:ext uri="{FF2B5EF4-FFF2-40B4-BE49-F238E27FC236}">
                <a16:creationId xmlns:a16="http://schemas.microsoft.com/office/drawing/2014/main" id="{5CE67E53-B1BC-2060-278E-23F661C90D7C}"/>
              </a:ext>
            </a:extLst>
          </p:cNvPr>
          <p:cNvSpPr>
            <a:spLocks noChangeArrowheads="1"/>
          </p:cNvSpPr>
          <p:nvPr/>
        </p:nvSpPr>
        <p:spPr bwMode="auto">
          <a:xfrm>
            <a:off x="10669367" y="46317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1" name="Объект 40">
            <a:extLst>
              <a:ext uri="{FF2B5EF4-FFF2-40B4-BE49-F238E27FC236}">
                <a16:creationId xmlns:a16="http://schemas.microsoft.com/office/drawing/2014/main" id="{4F446F4F-41B7-E0F0-8492-8F118017A4EE}"/>
              </a:ext>
            </a:extLst>
          </p:cNvPr>
          <p:cNvGraphicFramePr>
            <a:graphicFrameLocks noChangeAspect="1"/>
          </p:cNvGraphicFramePr>
          <p:nvPr>
            <p:extLst>
              <p:ext uri="{D42A27DB-BD31-4B8C-83A1-F6EECF244321}">
                <p14:modId xmlns:p14="http://schemas.microsoft.com/office/powerpoint/2010/main" val="1264835911"/>
              </p:ext>
            </p:extLst>
          </p:nvPr>
        </p:nvGraphicFramePr>
        <p:xfrm>
          <a:off x="11283155" y="4225904"/>
          <a:ext cx="141288" cy="201613"/>
        </p:xfrm>
        <a:graphic>
          <a:graphicData uri="http://schemas.openxmlformats.org/presentationml/2006/ole">
            <mc:AlternateContent xmlns:mc="http://schemas.openxmlformats.org/markup-compatibility/2006">
              <mc:Choice xmlns:v="urn:schemas-microsoft-com:vml" Requires="v">
                <p:oleObj name="Equation" r:id="rId26" imgW="139639" imgH="203112" progId="Equation.DSMT4">
                  <p:embed/>
                </p:oleObj>
              </mc:Choice>
              <mc:Fallback>
                <p:oleObj name="Equation" r:id="rId26" imgW="139639" imgH="203112" progId="Equation.DSMT4">
                  <p:embed/>
                  <p:pic>
                    <p:nvPicPr>
                      <p:cNvPr id="0" name="Object 2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1283155" y="4225904"/>
                        <a:ext cx="141288" cy="201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Rectangle 28">
            <a:extLst>
              <a:ext uri="{FF2B5EF4-FFF2-40B4-BE49-F238E27FC236}">
                <a16:creationId xmlns:a16="http://schemas.microsoft.com/office/drawing/2014/main" id="{0C525A74-F0C5-1D0F-95C4-C855111B96C6}"/>
              </a:ext>
            </a:extLst>
          </p:cNvPr>
          <p:cNvSpPr>
            <a:spLocks noChangeArrowheads="1"/>
          </p:cNvSpPr>
          <p:nvPr/>
        </p:nvSpPr>
        <p:spPr bwMode="auto">
          <a:xfrm>
            <a:off x="2361999" y="573139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3" name="Объект 42">
            <a:extLst>
              <a:ext uri="{FF2B5EF4-FFF2-40B4-BE49-F238E27FC236}">
                <a16:creationId xmlns:a16="http://schemas.microsoft.com/office/drawing/2014/main" id="{B33FCC52-E9B3-92F9-9E79-3F5FF8EFB530}"/>
              </a:ext>
            </a:extLst>
          </p:cNvPr>
          <p:cNvGraphicFramePr>
            <a:graphicFrameLocks noChangeAspect="1"/>
          </p:cNvGraphicFramePr>
          <p:nvPr>
            <p:extLst>
              <p:ext uri="{D42A27DB-BD31-4B8C-83A1-F6EECF244321}">
                <p14:modId xmlns:p14="http://schemas.microsoft.com/office/powerpoint/2010/main" val="3870785835"/>
              </p:ext>
            </p:extLst>
          </p:nvPr>
        </p:nvGraphicFramePr>
        <p:xfrm>
          <a:off x="1198054" y="4366333"/>
          <a:ext cx="1539875" cy="396875"/>
        </p:xfrm>
        <a:graphic>
          <a:graphicData uri="http://schemas.openxmlformats.org/presentationml/2006/ole">
            <mc:AlternateContent xmlns:mc="http://schemas.openxmlformats.org/markup-compatibility/2006">
              <mc:Choice xmlns:v="urn:schemas-microsoft-com:vml" Requires="v">
                <p:oleObj name="Equation" r:id="rId28" imgW="1536033" imgH="393529" progId="Equation.DSMT4">
                  <p:embed/>
                </p:oleObj>
              </mc:Choice>
              <mc:Fallback>
                <p:oleObj name="Equation" r:id="rId28" imgW="1536033" imgH="393529" progId="Equation.DSMT4">
                  <p:embed/>
                  <p:pic>
                    <p:nvPicPr>
                      <p:cNvPr id="0" name="Object 27"/>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198054" y="4366333"/>
                        <a:ext cx="153987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523CDBA1-CDDB-4B4F-847E-EB52E49A07C0}"/>
              </a:ext>
            </a:extLst>
          </p:cNvPr>
          <p:cNvSpPr txBox="1"/>
          <p:nvPr/>
        </p:nvSpPr>
        <p:spPr>
          <a:xfrm>
            <a:off x="3571490" y="4969794"/>
            <a:ext cx="3541079" cy="338554"/>
          </a:xfrm>
          <a:prstGeom prst="rect">
            <a:avLst/>
          </a:prstGeom>
          <a:noFill/>
        </p:spPr>
        <p:txBody>
          <a:bodyPr wrap="square" rtlCol="0">
            <a:spAutoFit/>
          </a:bodyPr>
          <a:lstStyle/>
          <a:p>
            <a:r>
              <a:rPr lang="en-US" sz="1600" b="1" dirty="0">
                <a:latin typeface="Arial" panose="020B0604020202020204" pitchFamily="34" charset="0"/>
                <a:cs typeface="Arial" panose="020B0604020202020204" pitchFamily="34" charset="0"/>
              </a:rPr>
              <a:t>Nesterov's algorithm</a:t>
            </a:r>
            <a:endParaRPr lang="ru-RU" sz="1600" b="1" dirty="0">
              <a:latin typeface="Arial" panose="020B0604020202020204" pitchFamily="34" charset="0"/>
              <a:cs typeface="Arial" panose="020B0604020202020204" pitchFamily="34" charset="0"/>
            </a:endParaRPr>
          </a:p>
        </p:txBody>
      </p:sp>
      <p:sp>
        <p:nvSpPr>
          <p:cNvPr id="22" name="Rectangle 451">
            <a:extLst>
              <a:ext uri="{FF2B5EF4-FFF2-40B4-BE49-F238E27FC236}">
                <a16:creationId xmlns:a16="http://schemas.microsoft.com/office/drawing/2014/main" id="{C0CFC976-D0E4-4019-BD3E-D750D962BF5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8" name="Объект 27">
            <a:extLst>
              <a:ext uri="{FF2B5EF4-FFF2-40B4-BE49-F238E27FC236}">
                <a16:creationId xmlns:a16="http://schemas.microsoft.com/office/drawing/2014/main" id="{B358A134-4C40-4B84-878B-18FA7CAF3DB0}"/>
              </a:ext>
            </a:extLst>
          </p:cNvPr>
          <p:cNvGraphicFramePr>
            <a:graphicFrameLocks noChangeAspect="1"/>
          </p:cNvGraphicFramePr>
          <p:nvPr>
            <p:extLst>
              <p:ext uri="{D42A27DB-BD31-4B8C-83A1-F6EECF244321}">
                <p14:modId xmlns:p14="http://schemas.microsoft.com/office/powerpoint/2010/main" val="1770567895"/>
              </p:ext>
            </p:extLst>
          </p:nvPr>
        </p:nvGraphicFramePr>
        <p:xfrm>
          <a:off x="3924187" y="5425304"/>
          <a:ext cx="3451225" cy="412750"/>
        </p:xfrm>
        <a:graphic>
          <a:graphicData uri="http://schemas.openxmlformats.org/presentationml/2006/ole">
            <mc:AlternateContent xmlns:mc="http://schemas.openxmlformats.org/markup-compatibility/2006">
              <mc:Choice xmlns:v="urn:schemas-microsoft-com:vml" Requires="v">
                <p:oleObj name="Equation" r:id="rId30" imgW="3479760" imgH="406080" progId="Equation.DSMT4">
                  <p:embed/>
                </p:oleObj>
              </mc:Choice>
              <mc:Fallback>
                <p:oleObj name="Equation" r:id="rId30" imgW="3479760" imgH="406080" progId="Equation.DSMT4">
                  <p:embed/>
                  <p:pic>
                    <p:nvPicPr>
                      <p:cNvPr id="0" name="Object 450"/>
                      <p:cNvPicPr>
                        <a:picLocks noChangeAspect="1" noChangeArrowheads="1"/>
                      </p:cNvPicPr>
                      <p:nvPr/>
                    </p:nvPicPr>
                    <p:blipFill>
                      <a:blip r:embed="rId31"/>
                      <a:srcRect/>
                      <a:stretch>
                        <a:fillRect/>
                      </a:stretch>
                    </p:blipFill>
                    <p:spPr bwMode="auto">
                      <a:xfrm>
                        <a:off x="3924187" y="5425304"/>
                        <a:ext cx="345122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 name="TextBox 49">
            <a:extLst>
              <a:ext uri="{FF2B5EF4-FFF2-40B4-BE49-F238E27FC236}">
                <a16:creationId xmlns:a16="http://schemas.microsoft.com/office/drawing/2014/main" id="{9F546BC0-9C6E-4126-8D6C-4DE889DD9DFA}"/>
              </a:ext>
            </a:extLst>
          </p:cNvPr>
          <p:cNvSpPr txBox="1"/>
          <p:nvPr/>
        </p:nvSpPr>
        <p:spPr>
          <a:xfrm>
            <a:off x="1012718" y="5861244"/>
            <a:ext cx="10341081" cy="830997"/>
          </a:xfrm>
          <a:prstGeom prst="rect">
            <a:avLst/>
          </a:prstGeom>
          <a:noFill/>
        </p:spPr>
        <p:txBody>
          <a:bodyPr wrap="square">
            <a:spAutoFit/>
          </a:bodyPr>
          <a:lstStyle/>
          <a:p>
            <a:r>
              <a:rPr lang="en-US" sz="1600" b="0" i="0" dirty="0">
                <a:solidFill>
                  <a:srgbClr val="3C4043"/>
                </a:solidFill>
                <a:effectLst/>
                <a:latin typeface="Roboto" panose="02000000000000000000" pitchFamily="2" charset="0"/>
              </a:rPr>
              <a:t>where</a:t>
            </a:r>
            <a:r>
              <a:rPr lang="ru-RU"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vector of one of the network parameters (one can consider the vector of all parameters)</a:t>
            </a:r>
            <a:r>
              <a:rPr lang="ru-RU" sz="1600" dirty="0">
                <a:latin typeface="Arial" panose="020B0604020202020204" pitchFamily="34" charset="0"/>
                <a:cs typeface="Arial" panose="020B0604020202020204" pitchFamily="34" charset="0"/>
              </a:rPr>
              <a:t>,</a:t>
            </a:r>
          </a:p>
          <a:p>
            <a:r>
              <a:rPr lang="ru-RU"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the selected numerical coefficient (learning rate)</a:t>
            </a:r>
            <a:r>
              <a:rPr lang="ru-RU"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moment coefficient</a:t>
            </a:r>
            <a:r>
              <a:rPr lang="ru-RU" sz="1600" dirty="0">
                <a:latin typeface="Arial" panose="020B0604020202020204" pitchFamily="34" charset="0"/>
                <a:cs typeface="Arial" panose="020B0604020202020204" pitchFamily="34" charset="0"/>
              </a:rPr>
              <a:t>,</a:t>
            </a:r>
          </a:p>
          <a:p>
            <a:r>
              <a:rPr lang="en-US" sz="1600" dirty="0">
                <a:latin typeface="Arial" panose="020B0604020202020204" pitchFamily="34" charset="0"/>
                <a:cs typeface="Arial" panose="020B0604020202020204" pitchFamily="34" charset="0"/>
              </a:rPr>
              <a:t>taking values ​​in the interval</a:t>
            </a:r>
            <a:r>
              <a:rPr lang="ru-RU" sz="1600" dirty="0">
                <a:latin typeface="Arial" panose="020B0604020202020204" pitchFamily="34" charset="0"/>
                <a:cs typeface="Arial" panose="020B0604020202020204" pitchFamily="34" charset="0"/>
              </a:rPr>
              <a:t>[−0.5; 1.5].</a:t>
            </a:r>
          </a:p>
        </p:txBody>
      </p:sp>
      <p:graphicFrame>
        <p:nvGraphicFramePr>
          <p:cNvPr id="53" name="Объект 52">
            <a:extLst>
              <a:ext uri="{FF2B5EF4-FFF2-40B4-BE49-F238E27FC236}">
                <a16:creationId xmlns:a16="http://schemas.microsoft.com/office/drawing/2014/main" id="{745937BD-ED1F-4D05-9603-BC50F2BEFA73}"/>
              </a:ext>
            </a:extLst>
          </p:cNvPr>
          <p:cNvGraphicFramePr>
            <a:graphicFrameLocks noChangeAspect="1"/>
          </p:cNvGraphicFramePr>
          <p:nvPr>
            <p:extLst>
              <p:ext uri="{D42A27DB-BD31-4B8C-83A1-F6EECF244321}">
                <p14:modId xmlns:p14="http://schemas.microsoft.com/office/powerpoint/2010/main" val="2261678008"/>
              </p:ext>
            </p:extLst>
          </p:nvPr>
        </p:nvGraphicFramePr>
        <p:xfrm>
          <a:off x="1652269" y="5932949"/>
          <a:ext cx="141288" cy="201613"/>
        </p:xfrm>
        <a:graphic>
          <a:graphicData uri="http://schemas.openxmlformats.org/presentationml/2006/ole">
            <mc:AlternateContent xmlns:mc="http://schemas.openxmlformats.org/markup-compatibility/2006">
              <mc:Choice xmlns:v="urn:schemas-microsoft-com:vml" Requires="v">
                <p:oleObj name="Equation" r:id="rId26" imgW="139639" imgH="203112" progId="Equation.DSMT4">
                  <p:embed/>
                </p:oleObj>
              </mc:Choice>
              <mc:Fallback>
                <p:oleObj name="Equation" r:id="rId26" imgW="139639" imgH="203112" progId="Equation.DSMT4">
                  <p:embed/>
                  <p:pic>
                    <p:nvPicPr>
                      <p:cNvPr id="41" name="Объект 40">
                        <a:extLst>
                          <a:ext uri="{FF2B5EF4-FFF2-40B4-BE49-F238E27FC236}">
                            <a16:creationId xmlns:a16="http://schemas.microsoft.com/office/drawing/2014/main" id="{4F446F4F-41B7-E0F0-8492-8F118017A4EE}"/>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652269" y="5932949"/>
                        <a:ext cx="141288" cy="201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 name="Объект 53">
            <a:extLst>
              <a:ext uri="{FF2B5EF4-FFF2-40B4-BE49-F238E27FC236}">
                <a16:creationId xmlns:a16="http://schemas.microsoft.com/office/drawing/2014/main" id="{FEB50E15-7385-45D4-B233-A58E3B749CB6}"/>
              </a:ext>
            </a:extLst>
          </p:cNvPr>
          <p:cNvGraphicFramePr>
            <a:graphicFrameLocks noChangeAspect="1"/>
          </p:cNvGraphicFramePr>
          <p:nvPr>
            <p:extLst>
              <p:ext uri="{D42A27DB-BD31-4B8C-83A1-F6EECF244321}">
                <p14:modId xmlns:p14="http://schemas.microsoft.com/office/powerpoint/2010/main" val="2916573792"/>
              </p:ext>
            </p:extLst>
          </p:nvPr>
        </p:nvGraphicFramePr>
        <p:xfrm>
          <a:off x="1150413" y="6192174"/>
          <a:ext cx="139700" cy="201613"/>
        </p:xfrm>
        <a:graphic>
          <a:graphicData uri="http://schemas.openxmlformats.org/presentationml/2006/ole">
            <mc:AlternateContent xmlns:mc="http://schemas.openxmlformats.org/markup-compatibility/2006">
              <mc:Choice xmlns:v="urn:schemas-microsoft-com:vml" Requires="v">
                <p:oleObj name="Equation" r:id="rId32" imgW="139680" imgH="203040" progId="Equation.DSMT4">
                  <p:embed/>
                </p:oleObj>
              </mc:Choice>
              <mc:Fallback>
                <p:oleObj name="Equation" r:id="rId32" imgW="139680" imgH="203040" progId="Equation.DSMT4">
                  <p:embed/>
                  <p:pic>
                    <p:nvPicPr>
                      <p:cNvPr id="37" name="Объект 36">
                        <a:extLst>
                          <a:ext uri="{FF2B5EF4-FFF2-40B4-BE49-F238E27FC236}">
                            <a16:creationId xmlns:a16="http://schemas.microsoft.com/office/drawing/2014/main" id="{69885E05-1F95-625F-E855-3ADCB8A7AD80}"/>
                          </a:ext>
                        </a:extLst>
                      </p:cNvPr>
                      <p:cNvPicPr>
                        <a:picLocks noChangeAspect="1" noChangeArrowheads="1"/>
                      </p:cNvPicPr>
                      <p:nvPr/>
                    </p:nvPicPr>
                    <p:blipFill>
                      <a:blip r:embed="rId33"/>
                      <a:srcRect/>
                      <a:stretch>
                        <a:fillRect/>
                      </a:stretch>
                    </p:blipFill>
                    <p:spPr bwMode="auto">
                      <a:xfrm>
                        <a:off x="1150413" y="6192174"/>
                        <a:ext cx="139700" cy="201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 name="Объект 58">
            <a:extLst>
              <a:ext uri="{FF2B5EF4-FFF2-40B4-BE49-F238E27FC236}">
                <a16:creationId xmlns:a16="http://schemas.microsoft.com/office/drawing/2014/main" id="{7C283632-2ADC-4EE4-9C17-02044E7BF02E}"/>
              </a:ext>
            </a:extLst>
          </p:cNvPr>
          <p:cNvGraphicFramePr>
            <a:graphicFrameLocks noChangeAspect="1"/>
          </p:cNvGraphicFramePr>
          <p:nvPr>
            <p:extLst>
              <p:ext uri="{D42A27DB-BD31-4B8C-83A1-F6EECF244321}">
                <p14:modId xmlns:p14="http://schemas.microsoft.com/office/powerpoint/2010/main" val="1637539241"/>
              </p:ext>
            </p:extLst>
          </p:nvPr>
        </p:nvGraphicFramePr>
        <p:xfrm>
          <a:off x="5918200" y="6211224"/>
          <a:ext cx="177800" cy="163512"/>
        </p:xfrm>
        <a:graphic>
          <a:graphicData uri="http://schemas.openxmlformats.org/presentationml/2006/ole">
            <mc:AlternateContent xmlns:mc="http://schemas.openxmlformats.org/markup-compatibility/2006">
              <mc:Choice xmlns:v="urn:schemas-microsoft-com:vml" Requires="v">
                <p:oleObj name="Equation" r:id="rId34" imgW="177480" imgH="164880" progId="Equation.DSMT4">
                  <p:embed/>
                </p:oleObj>
              </mc:Choice>
              <mc:Fallback>
                <p:oleObj name="Equation" r:id="rId34" imgW="177480" imgH="164880" progId="Equation.DSMT4">
                  <p:embed/>
                  <p:pic>
                    <p:nvPicPr>
                      <p:cNvPr id="54" name="Объект 53">
                        <a:extLst>
                          <a:ext uri="{FF2B5EF4-FFF2-40B4-BE49-F238E27FC236}">
                            <a16:creationId xmlns:a16="http://schemas.microsoft.com/office/drawing/2014/main" id="{FEB50E15-7385-45D4-B233-A58E3B749CB6}"/>
                          </a:ext>
                        </a:extLst>
                      </p:cNvPr>
                      <p:cNvPicPr>
                        <a:picLocks noChangeAspect="1" noChangeArrowheads="1"/>
                      </p:cNvPicPr>
                      <p:nvPr/>
                    </p:nvPicPr>
                    <p:blipFill>
                      <a:blip r:embed="rId35"/>
                      <a:srcRect/>
                      <a:stretch>
                        <a:fillRect/>
                      </a:stretch>
                    </p:blipFill>
                    <p:spPr bwMode="auto">
                      <a:xfrm>
                        <a:off x="5918200" y="6211224"/>
                        <a:ext cx="177800" cy="163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79085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9A8B7D-9D7B-4CA4-8124-C8BBEE4A2D9A}"/>
              </a:ext>
            </a:extLst>
          </p:cNvPr>
          <p:cNvSpPr>
            <a:spLocks noGrp="1"/>
          </p:cNvSpPr>
          <p:nvPr>
            <p:ph type="title"/>
          </p:nvPr>
        </p:nvSpPr>
        <p:spPr>
          <a:xfrm>
            <a:off x="838200" y="232122"/>
            <a:ext cx="10515600" cy="520180"/>
          </a:xfrm>
          <a:solidFill>
            <a:srgbClr val="0000CC"/>
          </a:solidFill>
        </p:spPr>
        <p:style>
          <a:lnRef idx="0">
            <a:schemeClr val="accent6"/>
          </a:lnRef>
          <a:fillRef idx="3">
            <a:schemeClr val="accent6"/>
          </a:fillRef>
          <a:effectRef idx="3">
            <a:schemeClr val="accent6"/>
          </a:effectRef>
          <a:fontRef idx="minor">
            <a:schemeClr val="lt1"/>
          </a:fontRef>
        </p:style>
        <p:txBody>
          <a:bodyPr>
            <a:normAutofit/>
          </a:bodyPr>
          <a:lstStyle/>
          <a:p>
            <a:r>
              <a:rPr lang="en-US" sz="1600" b="1" dirty="0">
                <a:latin typeface="Arial Black" panose="020B0A04020102020204" pitchFamily="34" charset="0"/>
                <a:cs typeface="Arial" panose="020B0604020202020204" pitchFamily="34" charset="0"/>
              </a:rPr>
              <a:t>TRAINING RADIAL BASIS FUNCTION NETWORKS</a:t>
            </a:r>
            <a:endParaRPr lang="ru-RU" sz="1600" b="1" dirty="0">
              <a:latin typeface="Arial Black" panose="020B0A04020102020204" pitchFamily="34" charset="0"/>
              <a:cs typeface="Arial" panose="020B0604020202020204" pitchFamily="34" charset="0"/>
            </a:endParaRPr>
          </a:p>
        </p:txBody>
      </p:sp>
      <p:sp>
        <p:nvSpPr>
          <p:cNvPr id="5" name="Rectangle 2">
            <a:extLst>
              <a:ext uri="{FF2B5EF4-FFF2-40B4-BE49-F238E27FC236}">
                <a16:creationId xmlns:a16="http://schemas.microsoft.com/office/drawing/2014/main" id="{21609E2E-6EEF-4841-8F0C-1B5D64EEA3C1}"/>
              </a:ext>
            </a:extLst>
          </p:cNvPr>
          <p:cNvSpPr>
            <a:spLocks noChangeArrowheads="1"/>
          </p:cNvSpPr>
          <p:nvPr/>
        </p:nvSpPr>
        <p:spPr bwMode="auto">
          <a:xfrm>
            <a:off x="8005156" y="29582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0" name="Rectangle 4">
            <a:extLst>
              <a:ext uri="{FF2B5EF4-FFF2-40B4-BE49-F238E27FC236}">
                <a16:creationId xmlns:a16="http://schemas.microsoft.com/office/drawing/2014/main" id="{CDD3BB44-FACE-435D-92D1-AF81F037958F}"/>
              </a:ext>
            </a:extLst>
          </p:cNvPr>
          <p:cNvSpPr>
            <a:spLocks noChangeArrowheads="1"/>
          </p:cNvSpPr>
          <p:nvPr/>
        </p:nvSpPr>
        <p:spPr bwMode="auto">
          <a:xfrm>
            <a:off x="8267007" y="36871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Rectangle 6">
            <a:extLst>
              <a:ext uri="{FF2B5EF4-FFF2-40B4-BE49-F238E27FC236}">
                <a16:creationId xmlns:a16="http://schemas.microsoft.com/office/drawing/2014/main" id="{EEAB0524-5A57-45EB-92A3-9E0B44167B8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5" name="Rectangle 11">
            <a:extLst>
              <a:ext uri="{FF2B5EF4-FFF2-40B4-BE49-F238E27FC236}">
                <a16:creationId xmlns:a16="http://schemas.microsoft.com/office/drawing/2014/main" id="{CC74C5EC-4074-43C9-86CB-5B6D599EE0D4}"/>
              </a:ext>
            </a:extLst>
          </p:cNvPr>
          <p:cNvSpPr>
            <a:spLocks noChangeArrowheads="1"/>
          </p:cNvSpPr>
          <p:nvPr/>
        </p:nvSpPr>
        <p:spPr bwMode="auto">
          <a:xfrm>
            <a:off x="1151313" y="54176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8" name="Rectangle 13">
            <a:extLst>
              <a:ext uri="{FF2B5EF4-FFF2-40B4-BE49-F238E27FC236}">
                <a16:creationId xmlns:a16="http://schemas.microsoft.com/office/drawing/2014/main" id="{6A34B874-200C-4645-BC66-5CEB88CB9ADD}"/>
              </a:ext>
            </a:extLst>
          </p:cNvPr>
          <p:cNvSpPr>
            <a:spLocks noChangeArrowheads="1"/>
          </p:cNvSpPr>
          <p:nvPr/>
        </p:nvSpPr>
        <p:spPr bwMode="auto">
          <a:xfrm>
            <a:off x="1371600" y="60250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0" name="Rectangle 15">
            <a:extLst>
              <a:ext uri="{FF2B5EF4-FFF2-40B4-BE49-F238E27FC236}">
                <a16:creationId xmlns:a16="http://schemas.microsoft.com/office/drawing/2014/main" id="{4FF5034F-5BB3-457C-8BAF-65B68C885E22}"/>
              </a:ext>
            </a:extLst>
          </p:cNvPr>
          <p:cNvSpPr>
            <a:spLocks noChangeArrowheads="1"/>
          </p:cNvSpPr>
          <p:nvPr/>
        </p:nvSpPr>
        <p:spPr bwMode="auto">
          <a:xfrm>
            <a:off x="2173778" y="60413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 name="Rectangle 2">
            <a:extLst>
              <a:ext uri="{FF2B5EF4-FFF2-40B4-BE49-F238E27FC236}">
                <a16:creationId xmlns:a16="http://schemas.microsoft.com/office/drawing/2014/main" id="{CE14FB25-9480-1398-3CC5-4F517AE2DBC2}"/>
              </a:ext>
            </a:extLst>
          </p:cNvPr>
          <p:cNvSpPr>
            <a:spLocks noChangeArrowheads="1"/>
          </p:cNvSpPr>
          <p:nvPr/>
        </p:nvSpPr>
        <p:spPr bwMode="auto">
          <a:xfrm>
            <a:off x="4417025" y="5376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Rectangle 4">
            <a:extLst>
              <a:ext uri="{FF2B5EF4-FFF2-40B4-BE49-F238E27FC236}">
                <a16:creationId xmlns:a16="http://schemas.microsoft.com/office/drawing/2014/main" id="{6095D214-B7FA-B417-EF29-136EC1D97861}"/>
              </a:ext>
            </a:extLst>
          </p:cNvPr>
          <p:cNvSpPr>
            <a:spLocks noChangeArrowheads="1"/>
          </p:cNvSpPr>
          <p:nvPr/>
        </p:nvSpPr>
        <p:spPr bwMode="auto">
          <a:xfrm>
            <a:off x="1371600" y="16949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3" name="Rectangle 6">
            <a:extLst>
              <a:ext uri="{FF2B5EF4-FFF2-40B4-BE49-F238E27FC236}">
                <a16:creationId xmlns:a16="http://schemas.microsoft.com/office/drawing/2014/main" id="{3143E865-01D0-5EDA-08B1-468B28537359}"/>
              </a:ext>
            </a:extLst>
          </p:cNvPr>
          <p:cNvSpPr>
            <a:spLocks noChangeArrowheads="1"/>
          </p:cNvSpPr>
          <p:nvPr/>
        </p:nvSpPr>
        <p:spPr bwMode="auto">
          <a:xfrm>
            <a:off x="6265485" y="18047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6" name="Rectangle 8">
            <a:extLst>
              <a:ext uri="{FF2B5EF4-FFF2-40B4-BE49-F238E27FC236}">
                <a16:creationId xmlns:a16="http://schemas.microsoft.com/office/drawing/2014/main" id="{114030F2-25CC-CA0B-BEFC-09167893D09C}"/>
              </a:ext>
            </a:extLst>
          </p:cNvPr>
          <p:cNvSpPr>
            <a:spLocks noChangeArrowheads="1"/>
          </p:cNvSpPr>
          <p:nvPr/>
        </p:nvSpPr>
        <p:spPr bwMode="auto">
          <a:xfrm>
            <a:off x="1021012" y="20063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9" name="Rectangle 10">
            <a:extLst>
              <a:ext uri="{FF2B5EF4-FFF2-40B4-BE49-F238E27FC236}">
                <a16:creationId xmlns:a16="http://schemas.microsoft.com/office/drawing/2014/main" id="{892D68D3-8B91-4B22-1D51-C243A86373BC}"/>
              </a:ext>
            </a:extLst>
          </p:cNvPr>
          <p:cNvSpPr>
            <a:spLocks noChangeArrowheads="1"/>
          </p:cNvSpPr>
          <p:nvPr/>
        </p:nvSpPr>
        <p:spPr bwMode="auto">
          <a:xfrm>
            <a:off x="7782651" y="19805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3" name="Rectangle 12">
            <a:extLst>
              <a:ext uri="{FF2B5EF4-FFF2-40B4-BE49-F238E27FC236}">
                <a16:creationId xmlns:a16="http://schemas.microsoft.com/office/drawing/2014/main" id="{0BBE4C10-C81E-CB17-F273-2901529376B2}"/>
              </a:ext>
            </a:extLst>
          </p:cNvPr>
          <p:cNvSpPr>
            <a:spLocks noChangeArrowheads="1"/>
          </p:cNvSpPr>
          <p:nvPr/>
        </p:nvSpPr>
        <p:spPr bwMode="auto">
          <a:xfrm>
            <a:off x="9376017" y="202542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6" name="Rectangle 14">
            <a:extLst>
              <a:ext uri="{FF2B5EF4-FFF2-40B4-BE49-F238E27FC236}">
                <a16:creationId xmlns:a16="http://schemas.microsoft.com/office/drawing/2014/main" id="{B5F3C0A2-C60E-2896-2CFB-6BE93F2DB44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0" name="Rectangle 16">
            <a:extLst>
              <a:ext uri="{FF2B5EF4-FFF2-40B4-BE49-F238E27FC236}">
                <a16:creationId xmlns:a16="http://schemas.microsoft.com/office/drawing/2014/main" id="{BF1014F5-42CC-ECA9-E2AB-82F7F16BD50A}"/>
              </a:ext>
            </a:extLst>
          </p:cNvPr>
          <p:cNvSpPr>
            <a:spLocks noChangeArrowheads="1"/>
          </p:cNvSpPr>
          <p:nvPr/>
        </p:nvSpPr>
        <p:spPr bwMode="auto">
          <a:xfrm>
            <a:off x="1477761" y="436214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2" name="Rectangle 18">
            <a:extLst>
              <a:ext uri="{FF2B5EF4-FFF2-40B4-BE49-F238E27FC236}">
                <a16:creationId xmlns:a16="http://schemas.microsoft.com/office/drawing/2014/main" id="{0436F558-2677-FA9D-57F2-1214026B36D1}"/>
              </a:ext>
            </a:extLst>
          </p:cNvPr>
          <p:cNvSpPr>
            <a:spLocks noChangeArrowheads="1"/>
          </p:cNvSpPr>
          <p:nvPr/>
        </p:nvSpPr>
        <p:spPr bwMode="auto">
          <a:xfrm>
            <a:off x="8157556" y="43782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4" name="Rectangle 20">
            <a:extLst>
              <a:ext uri="{FF2B5EF4-FFF2-40B4-BE49-F238E27FC236}">
                <a16:creationId xmlns:a16="http://schemas.microsoft.com/office/drawing/2014/main" id="{43A1D1B6-4B47-DAE3-96AD-3C4D22896AE5}"/>
              </a:ext>
            </a:extLst>
          </p:cNvPr>
          <p:cNvSpPr>
            <a:spLocks noChangeArrowheads="1"/>
          </p:cNvSpPr>
          <p:nvPr/>
        </p:nvSpPr>
        <p:spPr bwMode="auto">
          <a:xfrm>
            <a:off x="9668857" y="4361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6" name="Rectangle 22">
            <a:extLst>
              <a:ext uri="{FF2B5EF4-FFF2-40B4-BE49-F238E27FC236}">
                <a16:creationId xmlns:a16="http://schemas.microsoft.com/office/drawing/2014/main" id="{C6CAA41A-3C91-AF81-9170-0C462DAF848E}"/>
              </a:ext>
            </a:extLst>
          </p:cNvPr>
          <p:cNvSpPr>
            <a:spLocks noChangeArrowheads="1"/>
          </p:cNvSpPr>
          <p:nvPr/>
        </p:nvSpPr>
        <p:spPr bwMode="auto">
          <a:xfrm>
            <a:off x="2059478" y="45957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8" name="Rectangle 24">
            <a:extLst>
              <a:ext uri="{FF2B5EF4-FFF2-40B4-BE49-F238E27FC236}">
                <a16:creationId xmlns:a16="http://schemas.microsoft.com/office/drawing/2014/main" id="{F58C60CD-3500-C04E-C9C7-8CA6A7658B6D}"/>
              </a:ext>
            </a:extLst>
          </p:cNvPr>
          <p:cNvSpPr>
            <a:spLocks noChangeArrowheads="1"/>
          </p:cNvSpPr>
          <p:nvPr/>
        </p:nvSpPr>
        <p:spPr bwMode="auto">
          <a:xfrm>
            <a:off x="5031250" y="45798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0" name="Rectangle 26">
            <a:extLst>
              <a:ext uri="{FF2B5EF4-FFF2-40B4-BE49-F238E27FC236}">
                <a16:creationId xmlns:a16="http://schemas.microsoft.com/office/drawing/2014/main" id="{5CE67E53-B1BC-2060-278E-23F661C90D7C}"/>
              </a:ext>
            </a:extLst>
          </p:cNvPr>
          <p:cNvSpPr>
            <a:spLocks noChangeArrowheads="1"/>
          </p:cNvSpPr>
          <p:nvPr/>
        </p:nvSpPr>
        <p:spPr bwMode="auto">
          <a:xfrm>
            <a:off x="10669367" y="463174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2" name="Rectangle 28">
            <a:extLst>
              <a:ext uri="{FF2B5EF4-FFF2-40B4-BE49-F238E27FC236}">
                <a16:creationId xmlns:a16="http://schemas.microsoft.com/office/drawing/2014/main" id="{0C525A74-F0C5-1D0F-95C4-C855111B96C6}"/>
              </a:ext>
            </a:extLst>
          </p:cNvPr>
          <p:cNvSpPr>
            <a:spLocks noChangeArrowheads="1"/>
          </p:cNvSpPr>
          <p:nvPr/>
        </p:nvSpPr>
        <p:spPr bwMode="auto">
          <a:xfrm>
            <a:off x="2361999" y="573139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2" name="Rectangle 451">
            <a:extLst>
              <a:ext uri="{FF2B5EF4-FFF2-40B4-BE49-F238E27FC236}">
                <a16:creationId xmlns:a16="http://schemas.microsoft.com/office/drawing/2014/main" id="{C0CFC976-D0E4-4019-BD3E-D750D962BF5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4" name="TextBox 43">
            <a:extLst>
              <a:ext uri="{FF2B5EF4-FFF2-40B4-BE49-F238E27FC236}">
                <a16:creationId xmlns:a16="http://schemas.microsoft.com/office/drawing/2014/main" id="{3608798E-C4F3-3530-97F9-43C02B507EBD}"/>
              </a:ext>
            </a:extLst>
          </p:cNvPr>
          <p:cNvSpPr txBox="1"/>
          <p:nvPr/>
        </p:nvSpPr>
        <p:spPr>
          <a:xfrm>
            <a:off x="765494" y="1065042"/>
            <a:ext cx="10483601" cy="830997"/>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Due to the convenient structure of neural networks, all formulas for the first and second derivatives were obtained analytically. For the Hessian diagonal approximation method when solving the Poisson equation, the values ​​of the elements located on the main diagonal can be obtained based on the following formula</a:t>
            </a:r>
            <a:endParaRPr lang="ru-RU" sz="1600" dirty="0">
              <a:latin typeface="Arial" panose="020B0604020202020204" pitchFamily="34" charset="0"/>
              <a:cs typeface="Arial" panose="020B0604020202020204" pitchFamily="34" charset="0"/>
            </a:endParaRPr>
          </a:p>
        </p:txBody>
      </p:sp>
      <p:sp>
        <p:nvSpPr>
          <p:cNvPr id="45" name="Rectangle 2">
            <a:extLst>
              <a:ext uri="{FF2B5EF4-FFF2-40B4-BE49-F238E27FC236}">
                <a16:creationId xmlns:a16="http://schemas.microsoft.com/office/drawing/2014/main" id="{526EEDA4-B162-83D9-0585-9ECBEA0925F8}"/>
              </a:ext>
            </a:extLst>
          </p:cNvPr>
          <p:cNvSpPr>
            <a:spLocks noChangeArrowheads="1"/>
          </p:cNvSpPr>
          <p:nvPr/>
        </p:nvSpPr>
        <p:spPr bwMode="auto">
          <a:xfrm>
            <a:off x="3043347" y="246698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7" name="Объект 46">
            <a:extLst>
              <a:ext uri="{FF2B5EF4-FFF2-40B4-BE49-F238E27FC236}">
                <a16:creationId xmlns:a16="http://schemas.microsoft.com/office/drawing/2014/main" id="{A4542994-82AC-D8D8-89DB-67F978292F37}"/>
              </a:ext>
            </a:extLst>
          </p:cNvPr>
          <p:cNvGraphicFramePr>
            <a:graphicFrameLocks noChangeAspect="1"/>
          </p:cNvGraphicFramePr>
          <p:nvPr>
            <p:extLst>
              <p:ext uri="{D42A27DB-BD31-4B8C-83A1-F6EECF244321}">
                <p14:modId xmlns:p14="http://schemas.microsoft.com/office/powerpoint/2010/main" val="3809054450"/>
              </p:ext>
            </p:extLst>
          </p:nvPr>
        </p:nvGraphicFramePr>
        <p:xfrm>
          <a:off x="2945606" y="2219546"/>
          <a:ext cx="6300788" cy="2801938"/>
        </p:xfrm>
        <a:graphic>
          <a:graphicData uri="http://schemas.openxmlformats.org/presentationml/2006/ole">
            <mc:AlternateContent xmlns:mc="http://schemas.openxmlformats.org/markup-compatibility/2006">
              <mc:Choice xmlns:v="urn:schemas-microsoft-com:vml" Requires="v">
                <p:oleObj name="Equation" r:id="rId2" imgW="6311880" imgH="2895480" progId="Equation.DSMT4">
                  <p:embed/>
                </p:oleObj>
              </mc:Choice>
              <mc:Fallback>
                <p:oleObj name="Equation" r:id="rId2" imgW="6311880" imgH="2895480" progId="Equation.DSMT4">
                  <p:embed/>
                  <p:pic>
                    <p:nvPicPr>
                      <p:cNvPr id="0" name="Object 1"/>
                      <p:cNvPicPr>
                        <a:picLocks noChangeAspect="1" noChangeArrowheads="1"/>
                      </p:cNvPicPr>
                      <p:nvPr/>
                    </p:nvPicPr>
                    <p:blipFill>
                      <a:blip r:embed="rId3"/>
                      <a:srcRect/>
                      <a:stretch>
                        <a:fillRect/>
                      </a:stretch>
                    </p:blipFill>
                    <p:spPr bwMode="auto">
                      <a:xfrm>
                        <a:off x="2945606" y="2219546"/>
                        <a:ext cx="6300788" cy="2801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TextBox 48">
            <a:extLst>
              <a:ext uri="{FF2B5EF4-FFF2-40B4-BE49-F238E27FC236}">
                <a16:creationId xmlns:a16="http://schemas.microsoft.com/office/drawing/2014/main" id="{435F7016-F180-DFF5-8061-4262973A16FB}"/>
              </a:ext>
            </a:extLst>
          </p:cNvPr>
          <p:cNvSpPr txBox="1"/>
          <p:nvPr/>
        </p:nvSpPr>
        <p:spPr>
          <a:xfrm>
            <a:off x="765493" y="5078653"/>
            <a:ext cx="10483601" cy="338554"/>
          </a:xfrm>
          <a:prstGeom prst="rect">
            <a:avLst/>
          </a:prstGeom>
          <a:noFill/>
        </p:spPr>
        <p:txBody>
          <a:bodyPr wrap="square">
            <a:spAutoFit/>
          </a:bodyPr>
          <a:lstStyle/>
          <a:p>
            <a:r>
              <a:rPr lang="en-US" sz="1600" b="0" i="0" dirty="0">
                <a:solidFill>
                  <a:srgbClr val="3C4043"/>
                </a:solidFill>
                <a:effectLst/>
                <a:latin typeface="Arial" panose="020B0604020202020204" pitchFamily="34" charset="0"/>
                <a:cs typeface="Arial" panose="020B0604020202020204" pitchFamily="34" charset="0"/>
              </a:rPr>
              <a:t>The vector of weight coefficients in the Hessian diagonal approximation method is calculated using the formula</a:t>
            </a:r>
            <a:endParaRPr lang="ru-RU" sz="1600" dirty="0">
              <a:latin typeface="Arial" panose="020B0604020202020204" pitchFamily="34" charset="0"/>
              <a:cs typeface="Arial" panose="020B0604020202020204" pitchFamily="34" charset="0"/>
            </a:endParaRPr>
          </a:p>
        </p:txBody>
      </p:sp>
      <p:sp>
        <p:nvSpPr>
          <p:cNvPr id="51" name="Rectangle 4">
            <a:extLst>
              <a:ext uri="{FF2B5EF4-FFF2-40B4-BE49-F238E27FC236}">
                <a16:creationId xmlns:a16="http://schemas.microsoft.com/office/drawing/2014/main" id="{1C8F3D65-238B-ABC0-C5F3-ED20C156A10B}"/>
              </a:ext>
            </a:extLst>
          </p:cNvPr>
          <p:cNvSpPr>
            <a:spLocks noChangeArrowheads="1"/>
          </p:cNvSpPr>
          <p:nvPr/>
        </p:nvSpPr>
        <p:spPr bwMode="auto">
          <a:xfrm>
            <a:off x="5109472" y="55610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2" name="Объект 51">
            <a:extLst>
              <a:ext uri="{FF2B5EF4-FFF2-40B4-BE49-F238E27FC236}">
                <a16:creationId xmlns:a16="http://schemas.microsoft.com/office/drawing/2014/main" id="{0637AE86-EF01-306E-7EC7-D384E228EA8D}"/>
              </a:ext>
            </a:extLst>
          </p:cNvPr>
          <p:cNvGraphicFramePr>
            <a:graphicFrameLocks noChangeAspect="1"/>
          </p:cNvGraphicFramePr>
          <p:nvPr>
            <p:extLst>
              <p:ext uri="{D42A27DB-BD31-4B8C-83A1-F6EECF244321}">
                <p14:modId xmlns:p14="http://schemas.microsoft.com/office/powerpoint/2010/main" val="1166411471"/>
              </p:ext>
            </p:extLst>
          </p:nvPr>
        </p:nvGraphicFramePr>
        <p:xfrm>
          <a:off x="4602163" y="5499100"/>
          <a:ext cx="2578100" cy="665163"/>
        </p:xfrm>
        <a:graphic>
          <a:graphicData uri="http://schemas.openxmlformats.org/presentationml/2006/ole">
            <mc:AlternateContent xmlns:mc="http://schemas.openxmlformats.org/markup-compatibility/2006">
              <mc:Choice xmlns:v="urn:schemas-microsoft-com:vml" Requires="v">
                <p:oleObj name="Equation" r:id="rId4" imgW="2577960" imgH="672840" progId="Equation.DSMT4">
                  <p:embed/>
                </p:oleObj>
              </mc:Choice>
              <mc:Fallback>
                <p:oleObj name="Equation" r:id="rId4" imgW="2577960" imgH="672840" progId="Equation.DSMT4">
                  <p:embed/>
                  <p:pic>
                    <p:nvPicPr>
                      <p:cNvPr id="0" name="Object 3"/>
                      <p:cNvPicPr>
                        <a:picLocks noChangeAspect="1" noChangeArrowheads="1"/>
                      </p:cNvPicPr>
                      <p:nvPr/>
                    </p:nvPicPr>
                    <p:blipFill>
                      <a:blip r:embed="rId5"/>
                      <a:srcRect/>
                      <a:stretch>
                        <a:fillRect/>
                      </a:stretch>
                    </p:blipFill>
                    <p:spPr bwMode="auto">
                      <a:xfrm>
                        <a:off x="4602163" y="5499100"/>
                        <a:ext cx="2578100"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 name="TextBox 81">
            <a:extLst>
              <a:ext uri="{FF2B5EF4-FFF2-40B4-BE49-F238E27FC236}">
                <a16:creationId xmlns:a16="http://schemas.microsoft.com/office/drawing/2014/main" id="{67588B89-BA75-9DA6-DB82-2C94C0A945B1}"/>
              </a:ext>
            </a:extLst>
          </p:cNvPr>
          <p:cNvSpPr txBox="1"/>
          <p:nvPr/>
        </p:nvSpPr>
        <p:spPr>
          <a:xfrm>
            <a:off x="791693" y="6320259"/>
            <a:ext cx="5499992" cy="338554"/>
          </a:xfrm>
          <a:prstGeom prst="rect">
            <a:avLst/>
          </a:prstGeom>
          <a:noFill/>
        </p:spPr>
        <p:txBody>
          <a:bodyPr wrap="square" rtlCol="0">
            <a:spAutoFit/>
          </a:bodyPr>
          <a:lstStyle/>
          <a:p>
            <a:r>
              <a:rPr lang="en-US" sz="1600" b="0" i="0" dirty="0">
                <a:solidFill>
                  <a:srgbClr val="3C4043"/>
                </a:solidFill>
                <a:effectLst/>
                <a:latin typeface="Roboto" panose="02000000000000000000" pitchFamily="2" charset="0"/>
              </a:rPr>
              <a:t>where</a:t>
            </a:r>
            <a:r>
              <a:rPr lang="ru-RU" sz="16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and</a:t>
            </a:r>
            <a:r>
              <a:rPr lang="ru-RU" sz="1600"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learning rate coefficients</a:t>
            </a:r>
            <a:r>
              <a:rPr lang="ru-RU" sz="1600" dirty="0">
                <a:latin typeface="Arial" panose="020B0604020202020204" pitchFamily="34" charset="0"/>
                <a:cs typeface="Arial" panose="020B0604020202020204" pitchFamily="34" charset="0"/>
              </a:rPr>
              <a:t>.</a:t>
            </a:r>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85FE76A2-BC3E-6900-2BE4-D87C19664994}"/>
                  </a:ext>
                </a:extLst>
              </p:cNvPr>
              <p:cNvSpPr txBox="1"/>
              <p:nvPr/>
            </p:nvSpPr>
            <p:spPr>
              <a:xfrm>
                <a:off x="3048582" y="3246079"/>
                <a:ext cx="609716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rPr>
                        <m:t>𝜂</m:t>
                      </m:r>
                    </m:oMath>
                  </m:oMathPara>
                </a14:m>
                <a:endParaRPr lang="ru-RU" dirty="0"/>
              </a:p>
            </p:txBody>
          </p:sp>
        </mc:Choice>
        <mc:Fallback xmlns="">
          <p:sp>
            <p:nvSpPr>
              <p:cNvPr id="84" name="TextBox 83">
                <a:extLst>
                  <a:ext uri="{FF2B5EF4-FFF2-40B4-BE49-F238E27FC236}">
                    <a16:creationId xmlns:a16="http://schemas.microsoft.com/office/drawing/2014/main" id="{85FE76A2-BC3E-6900-2BE4-D87C19664994}"/>
                  </a:ext>
                </a:extLst>
              </p:cNvPr>
              <p:cNvSpPr txBox="1">
                <a:spLocks noRot="1" noChangeAspect="1" noMove="1" noResize="1" noEditPoints="1" noAdjustHandles="1" noChangeArrowheads="1" noChangeShapeType="1" noTextEdit="1"/>
              </p:cNvSpPr>
              <p:nvPr/>
            </p:nvSpPr>
            <p:spPr>
              <a:xfrm>
                <a:off x="3048582" y="3246079"/>
                <a:ext cx="6097162" cy="369332"/>
              </a:xfrm>
              <a:prstGeom prst="rect">
                <a:avLst/>
              </a:prstGeom>
              <a:blipFill>
                <a:blip r:embed="rId6"/>
                <a:stretch>
                  <a:fillRect b="-6557"/>
                </a:stretch>
              </a:blipFill>
            </p:spPr>
            <p:txBody>
              <a:bodyPr/>
              <a:lstStyle/>
              <a:p>
                <a:r>
                  <a:rPr lang="ru-RU">
                    <a:noFill/>
                  </a:rPr>
                  <a:t> </a:t>
                </a:r>
              </a:p>
            </p:txBody>
          </p:sp>
        </mc:Fallback>
      </mc:AlternateContent>
      <p:graphicFrame>
        <p:nvGraphicFramePr>
          <p:cNvPr id="91" name="Объект 90">
            <a:extLst>
              <a:ext uri="{FF2B5EF4-FFF2-40B4-BE49-F238E27FC236}">
                <a16:creationId xmlns:a16="http://schemas.microsoft.com/office/drawing/2014/main" id="{A87CA515-8E58-135D-F40F-83B269342A62}"/>
              </a:ext>
            </a:extLst>
          </p:cNvPr>
          <p:cNvGraphicFramePr>
            <a:graphicFrameLocks noChangeAspect="1"/>
          </p:cNvGraphicFramePr>
          <p:nvPr>
            <p:extLst>
              <p:ext uri="{D42A27DB-BD31-4B8C-83A1-F6EECF244321}">
                <p14:modId xmlns:p14="http://schemas.microsoft.com/office/powerpoint/2010/main" val="1068467131"/>
              </p:ext>
            </p:extLst>
          </p:nvPr>
        </p:nvGraphicFramePr>
        <p:xfrm>
          <a:off x="1477761" y="6403126"/>
          <a:ext cx="152400" cy="200025"/>
        </p:xfrm>
        <a:graphic>
          <a:graphicData uri="http://schemas.openxmlformats.org/presentationml/2006/ole">
            <mc:AlternateContent xmlns:mc="http://schemas.openxmlformats.org/markup-compatibility/2006">
              <mc:Choice xmlns:v="urn:schemas-microsoft-com:vml" Requires="v">
                <p:oleObj name="Equation" r:id="rId7" imgW="152280" imgH="203040" progId="Equation.DSMT4">
                  <p:embed/>
                </p:oleObj>
              </mc:Choice>
              <mc:Fallback>
                <p:oleObj name="Equation" r:id="rId7" imgW="152280" imgH="203040" progId="Equation.DSMT4">
                  <p:embed/>
                  <p:pic>
                    <p:nvPicPr>
                      <p:cNvPr id="52" name="Объект 51">
                        <a:extLst>
                          <a:ext uri="{FF2B5EF4-FFF2-40B4-BE49-F238E27FC236}">
                            <a16:creationId xmlns:a16="http://schemas.microsoft.com/office/drawing/2014/main" id="{0637AE86-EF01-306E-7EC7-D384E228EA8D}"/>
                          </a:ext>
                        </a:extLst>
                      </p:cNvPr>
                      <p:cNvPicPr>
                        <a:picLocks noChangeAspect="1" noChangeArrowheads="1"/>
                      </p:cNvPicPr>
                      <p:nvPr/>
                    </p:nvPicPr>
                    <p:blipFill>
                      <a:blip r:embed="rId8"/>
                      <a:srcRect/>
                      <a:stretch>
                        <a:fillRect/>
                      </a:stretch>
                    </p:blipFill>
                    <p:spPr bwMode="auto">
                      <a:xfrm>
                        <a:off x="1477761" y="6403126"/>
                        <a:ext cx="152400" cy="200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 name="Объект 91">
            <a:extLst>
              <a:ext uri="{FF2B5EF4-FFF2-40B4-BE49-F238E27FC236}">
                <a16:creationId xmlns:a16="http://schemas.microsoft.com/office/drawing/2014/main" id="{4BFD7C21-D3AB-14DC-ABB0-1609466E8BC9}"/>
              </a:ext>
            </a:extLst>
          </p:cNvPr>
          <p:cNvGraphicFramePr>
            <a:graphicFrameLocks noChangeAspect="1"/>
          </p:cNvGraphicFramePr>
          <p:nvPr>
            <p:extLst>
              <p:ext uri="{D42A27DB-BD31-4B8C-83A1-F6EECF244321}">
                <p14:modId xmlns:p14="http://schemas.microsoft.com/office/powerpoint/2010/main" val="2512644910"/>
              </p:ext>
            </p:extLst>
          </p:nvPr>
        </p:nvGraphicFramePr>
        <p:xfrm>
          <a:off x="2059478" y="6430830"/>
          <a:ext cx="177800" cy="201613"/>
        </p:xfrm>
        <a:graphic>
          <a:graphicData uri="http://schemas.openxmlformats.org/presentationml/2006/ole">
            <mc:AlternateContent xmlns:mc="http://schemas.openxmlformats.org/markup-compatibility/2006">
              <mc:Choice xmlns:v="urn:schemas-microsoft-com:vml" Requires="v">
                <p:oleObj name="Equation" r:id="rId9" imgW="177480" imgH="203040" progId="Equation.DSMT4">
                  <p:embed/>
                </p:oleObj>
              </mc:Choice>
              <mc:Fallback>
                <p:oleObj name="Equation" r:id="rId9" imgW="177480" imgH="203040" progId="Equation.DSMT4">
                  <p:embed/>
                  <p:pic>
                    <p:nvPicPr>
                      <p:cNvPr id="52" name="Объект 51">
                        <a:extLst>
                          <a:ext uri="{FF2B5EF4-FFF2-40B4-BE49-F238E27FC236}">
                            <a16:creationId xmlns:a16="http://schemas.microsoft.com/office/drawing/2014/main" id="{0637AE86-EF01-306E-7EC7-D384E228EA8D}"/>
                          </a:ext>
                        </a:extLst>
                      </p:cNvPr>
                      <p:cNvPicPr>
                        <a:picLocks noChangeAspect="1" noChangeArrowheads="1"/>
                      </p:cNvPicPr>
                      <p:nvPr/>
                    </p:nvPicPr>
                    <p:blipFill>
                      <a:blip r:embed="rId10"/>
                      <a:srcRect/>
                      <a:stretch>
                        <a:fillRect/>
                      </a:stretch>
                    </p:blipFill>
                    <p:spPr bwMode="auto">
                      <a:xfrm>
                        <a:off x="2059478" y="6430830"/>
                        <a:ext cx="177800" cy="201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98130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9A8B7D-9D7B-4CA4-8124-C8BBEE4A2D9A}"/>
              </a:ext>
            </a:extLst>
          </p:cNvPr>
          <p:cNvSpPr>
            <a:spLocks noGrp="1"/>
          </p:cNvSpPr>
          <p:nvPr>
            <p:ph type="title"/>
          </p:nvPr>
        </p:nvSpPr>
        <p:spPr>
          <a:xfrm>
            <a:off x="838200" y="232122"/>
            <a:ext cx="10515600" cy="520180"/>
          </a:xfrm>
          <a:solidFill>
            <a:srgbClr val="0000CC"/>
          </a:solidFill>
        </p:spPr>
        <p:style>
          <a:lnRef idx="0">
            <a:schemeClr val="accent6"/>
          </a:lnRef>
          <a:fillRef idx="3">
            <a:schemeClr val="accent6"/>
          </a:fillRef>
          <a:effectRef idx="3">
            <a:schemeClr val="accent6"/>
          </a:effectRef>
          <a:fontRef idx="minor">
            <a:schemeClr val="lt1"/>
          </a:fontRef>
        </p:style>
        <p:txBody>
          <a:bodyPr>
            <a:normAutofit/>
          </a:bodyPr>
          <a:lstStyle/>
          <a:p>
            <a:r>
              <a:rPr lang="en-US" sz="1600" b="1" dirty="0">
                <a:solidFill>
                  <a:schemeClr val="bg1"/>
                </a:solidFill>
                <a:latin typeface="Arial Black" panose="020B0A04020102020204" pitchFamily="34" charset="0"/>
                <a:cs typeface="Arial" panose="020B0604020202020204" pitchFamily="34" charset="0"/>
              </a:rPr>
              <a:t>EXAMPLE OF SOLVING A MODEL PROBLEM</a:t>
            </a:r>
            <a:endParaRPr lang="ru-RU" sz="1600" b="1" dirty="0">
              <a:solidFill>
                <a:schemeClr val="bg1"/>
              </a:solidFill>
              <a:latin typeface="Arial Black" panose="020B0A04020102020204" pitchFamily="34" charset="0"/>
              <a:cs typeface="Arial" panose="020B0604020202020204" pitchFamily="34" charset="0"/>
            </a:endParaRPr>
          </a:p>
        </p:txBody>
      </p:sp>
      <p:sp>
        <p:nvSpPr>
          <p:cNvPr id="4" name="Номер слайда 3">
            <a:extLst>
              <a:ext uri="{FF2B5EF4-FFF2-40B4-BE49-F238E27FC236}">
                <a16:creationId xmlns:a16="http://schemas.microsoft.com/office/drawing/2014/main" id="{A42F5AEF-E5D2-41B9-A687-E1AD313CD462}"/>
              </a:ext>
            </a:extLst>
          </p:cNvPr>
          <p:cNvSpPr>
            <a:spLocks noGrp="1"/>
          </p:cNvSpPr>
          <p:nvPr>
            <p:ph type="sldNum" sz="quarter" idx="12"/>
          </p:nvPr>
        </p:nvSpPr>
        <p:spPr/>
        <p:txBody>
          <a:bodyPr/>
          <a:lstStyle/>
          <a:p>
            <a:fld id="{F6C470C3-C3D5-4269-A7D5-88C2F6DDDEB2}" type="slidenum">
              <a:rPr lang="ru-RU" smtClean="0"/>
              <a:t>8</a:t>
            </a:fld>
            <a:endParaRPr lang="ru-RU" dirty="0"/>
          </a:p>
        </p:txBody>
      </p:sp>
      <p:sp>
        <p:nvSpPr>
          <p:cNvPr id="14" name="Rectangle 8">
            <a:extLst>
              <a:ext uri="{FF2B5EF4-FFF2-40B4-BE49-F238E27FC236}">
                <a16:creationId xmlns:a16="http://schemas.microsoft.com/office/drawing/2014/main" id="{0D2F35C1-9078-422F-AB7F-AF100B4FBB78}"/>
              </a:ext>
            </a:extLst>
          </p:cNvPr>
          <p:cNvSpPr>
            <a:spLocks noChangeArrowheads="1"/>
          </p:cNvSpPr>
          <p:nvPr/>
        </p:nvSpPr>
        <p:spPr bwMode="auto">
          <a:xfrm>
            <a:off x="831965" y="859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5" name="Rectangle 21">
            <a:extLst>
              <a:ext uri="{FF2B5EF4-FFF2-40B4-BE49-F238E27FC236}">
                <a16:creationId xmlns:a16="http://schemas.microsoft.com/office/drawing/2014/main" id="{C0F84382-2905-4625-9766-7FDF4217EAD5}"/>
              </a:ext>
            </a:extLst>
          </p:cNvPr>
          <p:cNvSpPr>
            <a:spLocks noChangeArrowheads="1"/>
          </p:cNvSpPr>
          <p:nvPr/>
        </p:nvSpPr>
        <p:spPr bwMode="auto">
          <a:xfrm>
            <a:off x="1330037" y="21003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7" name="Rectangle 23">
            <a:extLst>
              <a:ext uri="{FF2B5EF4-FFF2-40B4-BE49-F238E27FC236}">
                <a16:creationId xmlns:a16="http://schemas.microsoft.com/office/drawing/2014/main" id="{ED99430D-CD2D-48ED-9C11-8AFBA39957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9" name="Rectangle 25">
            <a:extLst>
              <a:ext uri="{FF2B5EF4-FFF2-40B4-BE49-F238E27FC236}">
                <a16:creationId xmlns:a16="http://schemas.microsoft.com/office/drawing/2014/main" id="{261E6C35-CCFA-4B72-971E-B0E3535D1ED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1" name="Rectangle 27">
            <a:extLst>
              <a:ext uri="{FF2B5EF4-FFF2-40B4-BE49-F238E27FC236}">
                <a16:creationId xmlns:a16="http://schemas.microsoft.com/office/drawing/2014/main" id="{8B4BE8BB-C54B-4536-8416-206F6E499FD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3" name="Rectangle 29">
            <a:extLst>
              <a:ext uri="{FF2B5EF4-FFF2-40B4-BE49-F238E27FC236}">
                <a16:creationId xmlns:a16="http://schemas.microsoft.com/office/drawing/2014/main" id="{BACBCA99-0587-4779-AF71-6A80E541E6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6" name="Rectangle 38">
            <a:extLst>
              <a:ext uri="{FF2B5EF4-FFF2-40B4-BE49-F238E27FC236}">
                <a16:creationId xmlns:a16="http://schemas.microsoft.com/office/drawing/2014/main" id="{862D3647-21E6-4775-A0AE-69C6615286D0}"/>
              </a:ext>
            </a:extLst>
          </p:cNvPr>
          <p:cNvSpPr>
            <a:spLocks noChangeArrowheads="1"/>
          </p:cNvSpPr>
          <p:nvPr/>
        </p:nvSpPr>
        <p:spPr bwMode="auto">
          <a:xfrm>
            <a:off x="8646622" y="32744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9" name="Rectangle 48">
            <a:extLst>
              <a:ext uri="{FF2B5EF4-FFF2-40B4-BE49-F238E27FC236}">
                <a16:creationId xmlns:a16="http://schemas.microsoft.com/office/drawing/2014/main" id="{1F7827BB-64FB-4612-B25C-4144810828EE}"/>
              </a:ext>
            </a:extLst>
          </p:cNvPr>
          <p:cNvSpPr>
            <a:spLocks noChangeArrowheads="1"/>
          </p:cNvSpPr>
          <p:nvPr/>
        </p:nvSpPr>
        <p:spPr bwMode="auto">
          <a:xfrm>
            <a:off x="4735656" y="38280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2" name="Rectangle 59">
            <a:extLst>
              <a:ext uri="{FF2B5EF4-FFF2-40B4-BE49-F238E27FC236}">
                <a16:creationId xmlns:a16="http://schemas.microsoft.com/office/drawing/2014/main" id="{A8CB50F6-6120-476D-8107-545ADAD89F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4" name="Rectangle 61">
            <a:extLst>
              <a:ext uri="{FF2B5EF4-FFF2-40B4-BE49-F238E27FC236}">
                <a16:creationId xmlns:a16="http://schemas.microsoft.com/office/drawing/2014/main" id="{F65DBCA9-1747-4D93-AEE4-777414927B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7" name="Rectangle 74">
            <a:extLst>
              <a:ext uri="{FF2B5EF4-FFF2-40B4-BE49-F238E27FC236}">
                <a16:creationId xmlns:a16="http://schemas.microsoft.com/office/drawing/2014/main" id="{941370AF-C044-481C-8102-BAC8403839D3}"/>
              </a:ext>
            </a:extLst>
          </p:cNvPr>
          <p:cNvSpPr>
            <a:spLocks noChangeArrowheads="1"/>
          </p:cNvSpPr>
          <p:nvPr/>
        </p:nvSpPr>
        <p:spPr bwMode="auto">
          <a:xfrm>
            <a:off x="4210858" y="513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0" name="Rectangle 88">
            <a:extLst>
              <a:ext uri="{FF2B5EF4-FFF2-40B4-BE49-F238E27FC236}">
                <a16:creationId xmlns:a16="http://schemas.microsoft.com/office/drawing/2014/main" id="{B6C5FEA7-1AEC-4A8F-AA35-27A4E3C53C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 name="Rectangle 870">
            <a:extLst>
              <a:ext uri="{FF2B5EF4-FFF2-40B4-BE49-F238E27FC236}">
                <a16:creationId xmlns:a16="http://schemas.microsoft.com/office/drawing/2014/main" id="{8CEAC3DB-1551-445E-8FBC-F80939D957F1}"/>
              </a:ext>
            </a:extLst>
          </p:cNvPr>
          <p:cNvSpPr>
            <a:spLocks noChangeArrowheads="1"/>
          </p:cNvSpPr>
          <p:nvPr/>
        </p:nvSpPr>
        <p:spPr bwMode="auto">
          <a:xfrm>
            <a:off x="3956858" y="14253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Rectangle 873">
            <a:extLst>
              <a:ext uri="{FF2B5EF4-FFF2-40B4-BE49-F238E27FC236}">
                <a16:creationId xmlns:a16="http://schemas.microsoft.com/office/drawing/2014/main" id="{7EFD18C2-4A21-4A59-95F6-AD24818632ED}"/>
              </a:ext>
            </a:extLst>
          </p:cNvPr>
          <p:cNvSpPr>
            <a:spLocks noChangeArrowheads="1"/>
          </p:cNvSpPr>
          <p:nvPr/>
        </p:nvSpPr>
        <p:spPr bwMode="auto">
          <a:xfrm>
            <a:off x="1201189" y="20550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5" name="Rectangle 875">
            <a:extLst>
              <a:ext uri="{FF2B5EF4-FFF2-40B4-BE49-F238E27FC236}">
                <a16:creationId xmlns:a16="http://schemas.microsoft.com/office/drawing/2014/main" id="{E5FB4F80-6190-4B86-99DD-D1C5C840B10B}"/>
              </a:ext>
            </a:extLst>
          </p:cNvPr>
          <p:cNvSpPr>
            <a:spLocks noChangeArrowheads="1"/>
          </p:cNvSpPr>
          <p:nvPr/>
        </p:nvSpPr>
        <p:spPr bwMode="auto">
          <a:xfrm>
            <a:off x="1933402" y="3884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7" name="Rectangle 877">
            <a:extLst>
              <a:ext uri="{FF2B5EF4-FFF2-40B4-BE49-F238E27FC236}">
                <a16:creationId xmlns:a16="http://schemas.microsoft.com/office/drawing/2014/main" id="{31F01140-DA88-4130-8E25-00B2A1F36EE8}"/>
              </a:ext>
            </a:extLst>
          </p:cNvPr>
          <p:cNvSpPr>
            <a:spLocks noChangeArrowheads="1"/>
          </p:cNvSpPr>
          <p:nvPr/>
        </p:nvSpPr>
        <p:spPr bwMode="auto">
          <a:xfrm>
            <a:off x="3701270" y="20678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9" name="Rectangle 879">
            <a:extLst>
              <a:ext uri="{FF2B5EF4-FFF2-40B4-BE49-F238E27FC236}">
                <a16:creationId xmlns:a16="http://schemas.microsoft.com/office/drawing/2014/main" id="{CA2BD508-99C1-41E2-B3AB-2DB9360AA4C4}"/>
              </a:ext>
            </a:extLst>
          </p:cNvPr>
          <p:cNvSpPr>
            <a:spLocks noChangeArrowheads="1"/>
          </p:cNvSpPr>
          <p:nvPr/>
        </p:nvSpPr>
        <p:spPr bwMode="auto">
          <a:xfrm>
            <a:off x="5814753" y="20449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1" name="Rectangle 881">
            <a:extLst>
              <a:ext uri="{FF2B5EF4-FFF2-40B4-BE49-F238E27FC236}">
                <a16:creationId xmlns:a16="http://schemas.microsoft.com/office/drawing/2014/main" id="{E12674FB-B655-4E03-8F1A-22D4453AB6B9}"/>
              </a:ext>
            </a:extLst>
          </p:cNvPr>
          <p:cNvSpPr>
            <a:spLocks noChangeArrowheads="1"/>
          </p:cNvSpPr>
          <p:nvPr/>
        </p:nvSpPr>
        <p:spPr bwMode="auto">
          <a:xfrm>
            <a:off x="6325985" y="2033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3" name="Rectangle 883">
            <a:extLst>
              <a:ext uri="{FF2B5EF4-FFF2-40B4-BE49-F238E27FC236}">
                <a16:creationId xmlns:a16="http://schemas.microsoft.com/office/drawing/2014/main" id="{35260BCC-AF73-4220-9EE6-5B222B0B90BF}"/>
              </a:ext>
            </a:extLst>
          </p:cNvPr>
          <p:cNvSpPr>
            <a:spLocks noChangeArrowheads="1"/>
          </p:cNvSpPr>
          <p:nvPr/>
        </p:nvSpPr>
        <p:spPr bwMode="auto">
          <a:xfrm>
            <a:off x="8786553" y="20590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4" name="Rectangle 899">
            <a:extLst>
              <a:ext uri="{FF2B5EF4-FFF2-40B4-BE49-F238E27FC236}">
                <a16:creationId xmlns:a16="http://schemas.microsoft.com/office/drawing/2014/main" id="{4659555B-AD29-4582-93CD-A1318DD342EF}"/>
              </a:ext>
            </a:extLst>
          </p:cNvPr>
          <p:cNvSpPr>
            <a:spLocks noChangeArrowheads="1"/>
          </p:cNvSpPr>
          <p:nvPr/>
        </p:nvSpPr>
        <p:spPr bwMode="auto">
          <a:xfrm>
            <a:off x="3462251" y="38280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6" name="Rectangle 901">
            <a:extLst>
              <a:ext uri="{FF2B5EF4-FFF2-40B4-BE49-F238E27FC236}">
                <a16:creationId xmlns:a16="http://schemas.microsoft.com/office/drawing/2014/main" id="{283E9F15-ECA5-47DA-B3B6-0A68C11CB8A8}"/>
              </a:ext>
            </a:extLst>
          </p:cNvPr>
          <p:cNvSpPr>
            <a:spLocks noChangeArrowheads="1"/>
          </p:cNvSpPr>
          <p:nvPr/>
        </p:nvSpPr>
        <p:spPr bwMode="auto">
          <a:xfrm>
            <a:off x="5004262" y="29404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9" name="Rectangle 903">
            <a:extLst>
              <a:ext uri="{FF2B5EF4-FFF2-40B4-BE49-F238E27FC236}">
                <a16:creationId xmlns:a16="http://schemas.microsoft.com/office/drawing/2014/main" id="{9FB9156B-A4EA-4D5A-8F2B-5C26D7751568}"/>
              </a:ext>
            </a:extLst>
          </p:cNvPr>
          <p:cNvSpPr>
            <a:spLocks noChangeArrowheads="1"/>
          </p:cNvSpPr>
          <p:nvPr/>
        </p:nvSpPr>
        <p:spPr bwMode="auto">
          <a:xfrm>
            <a:off x="2890808" y="494400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1" name="Rectangle 905">
            <a:extLst>
              <a:ext uri="{FF2B5EF4-FFF2-40B4-BE49-F238E27FC236}">
                <a16:creationId xmlns:a16="http://schemas.microsoft.com/office/drawing/2014/main" id="{8690A2CB-3E01-47A7-A5E3-0A1EBC39B158}"/>
              </a:ext>
            </a:extLst>
          </p:cNvPr>
          <p:cNvSpPr>
            <a:spLocks noChangeArrowheads="1"/>
          </p:cNvSpPr>
          <p:nvPr/>
        </p:nvSpPr>
        <p:spPr bwMode="auto">
          <a:xfrm>
            <a:off x="4637087" y="43886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3" name="Rectangle 918">
            <a:extLst>
              <a:ext uri="{FF2B5EF4-FFF2-40B4-BE49-F238E27FC236}">
                <a16:creationId xmlns:a16="http://schemas.microsoft.com/office/drawing/2014/main" id="{45F4953E-6452-48A9-8C12-C8728EDA0F8D}"/>
              </a:ext>
            </a:extLst>
          </p:cNvPr>
          <p:cNvSpPr>
            <a:spLocks noChangeArrowheads="1"/>
          </p:cNvSpPr>
          <p:nvPr/>
        </p:nvSpPr>
        <p:spPr bwMode="auto">
          <a:xfrm>
            <a:off x="3017520" y="46408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956">
            <a:extLst>
              <a:ext uri="{FF2B5EF4-FFF2-40B4-BE49-F238E27FC236}">
                <a16:creationId xmlns:a16="http://schemas.microsoft.com/office/drawing/2014/main" id="{F1D2D5DB-7D63-43D7-A8E1-CF74EFEEC6CB}"/>
              </a:ext>
            </a:extLst>
          </p:cNvPr>
          <p:cNvSpPr>
            <a:spLocks noChangeArrowheads="1"/>
          </p:cNvSpPr>
          <p:nvPr/>
        </p:nvSpPr>
        <p:spPr bwMode="auto">
          <a:xfrm>
            <a:off x="1629295" y="47229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4" name="Rectangle 971">
            <a:extLst>
              <a:ext uri="{FF2B5EF4-FFF2-40B4-BE49-F238E27FC236}">
                <a16:creationId xmlns:a16="http://schemas.microsoft.com/office/drawing/2014/main" id="{BADBF69E-C1CB-40E4-8A4B-A55785E12B57}"/>
              </a:ext>
            </a:extLst>
          </p:cNvPr>
          <p:cNvSpPr>
            <a:spLocks noChangeArrowheads="1"/>
          </p:cNvSpPr>
          <p:nvPr/>
        </p:nvSpPr>
        <p:spPr bwMode="auto">
          <a:xfrm>
            <a:off x="2005069" y="51832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8" name="Rectangle 973">
            <a:extLst>
              <a:ext uri="{FF2B5EF4-FFF2-40B4-BE49-F238E27FC236}">
                <a16:creationId xmlns:a16="http://schemas.microsoft.com/office/drawing/2014/main" id="{71619E67-1F14-4297-82C7-C140BD581699}"/>
              </a:ext>
            </a:extLst>
          </p:cNvPr>
          <p:cNvSpPr>
            <a:spLocks noChangeArrowheads="1"/>
          </p:cNvSpPr>
          <p:nvPr/>
        </p:nvSpPr>
        <p:spPr bwMode="auto">
          <a:xfrm>
            <a:off x="1933402" y="5322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2" name="Rectangle 975">
            <a:extLst>
              <a:ext uri="{FF2B5EF4-FFF2-40B4-BE49-F238E27FC236}">
                <a16:creationId xmlns:a16="http://schemas.microsoft.com/office/drawing/2014/main" id="{370C68D9-BED2-434A-9C21-80AC71A9B24D}"/>
              </a:ext>
            </a:extLst>
          </p:cNvPr>
          <p:cNvSpPr>
            <a:spLocks noChangeArrowheads="1"/>
          </p:cNvSpPr>
          <p:nvPr/>
        </p:nvSpPr>
        <p:spPr bwMode="auto">
          <a:xfrm>
            <a:off x="1933402" y="5391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5" name="Rectangle 977">
            <a:extLst>
              <a:ext uri="{FF2B5EF4-FFF2-40B4-BE49-F238E27FC236}">
                <a16:creationId xmlns:a16="http://schemas.microsoft.com/office/drawing/2014/main" id="{345305DD-32FC-4374-A7D3-C8238A352B08}"/>
              </a:ext>
            </a:extLst>
          </p:cNvPr>
          <p:cNvSpPr>
            <a:spLocks noChangeArrowheads="1"/>
          </p:cNvSpPr>
          <p:nvPr/>
        </p:nvSpPr>
        <p:spPr bwMode="auto">
          <a:xfrm>
            <a:off x="1095534" y="52000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8" name="TextBox 47">
            <a:extLst>
              <a:ext uri="{FF2B5EF4-FFF2-40B4-BE49-F238E27FC236}">
                <a16:creationId xmlns:a16="http://schemas.microsoft.com/office/drawing/2014/main" id="{C2171205-20D9-4D70-90F9-856580A8E1D2}"/>
              </a:ext>
            </a:extLst>
          </p:cNvPr>
          <p:cNvSpPr txBox="1"/>
          <p:nvPr/>
        </p:nvSpPr>
        <p:spPr>
          <a:xfrm>
            <a:off x="789709" y="818330"/>
            <a:ext cx="4976554"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Model problem</a:t>
            </a:r>
            <a:endParaRPr lang="ru-RU" sz="1600" dirty="0">
              <a:latin typeface="Arial" panose="020B0604020202020204" pitchFamily="34" charset="0"/>
              <a:cs typeface="Arial" panose="020B0604020202020204" pitchFamily="34" charset="0"/>
            </a:endParaRPr>
          </a:p>
        </p:txBody>
      </p:sp>
      <p:sp>
        <p:nvSpPr>
          <p:cNvPr id="49" name="Rectangle 2659">
            <a:extLst>
              <a:ext uri="{FF2B5EF4-FFF2-40B4-BE49-F238E27FC236}">
                <a16:creationId xmlns:a16="http://schemas.microsoft.com/office/drawing/2014/main" id="{2EEEACEF-E538-4F8E-B9BB-071521B68FC6}"/>
              </a:ext>
            </a:extLst>
          </p:cNvPr>
          <p:cNvSpPr>
            <a:spLocks noChangeArrowheads="1"/>
          </p:cNvSpPr>
          <p:nvPr/>
        </p:nvSpPr>
        <p:spPr bwMode="auto">
          <a:xfrm>
            <a:off x="3765666" y="2132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1" name="Объект 50">
            <a:extLst>
              <a:ext uri="{FF2B5EF4-FFF2-40B4-BE49-F238E27FC236}">
                <a16:creationId xmlns:a16="http://schemas.microsoft.com/office/drawing/2014/main" id="{6BC97C89-6F92-482A-9E3B-2A0DE85FE4AD}"/>
              </a:ext>
            </a:extLst>
          </p:cNvPr>
          <p:cNvGraphicFramePr>
            <a:graphicFrameLocks noChangeAspect="1"/>
          </p:cNvGraphicFramePr>
          <p:nvPr>
            <p:extLst>
              <p:ext uri="{D42A27DB-BD31-4B8C-83A1-F6EECF244321}">
                <p14:modId xmlns:p14="http://schemas.microsoft.com/office/powerpoint/2010/main" val="2715140217"/>
              </p:ext>
            </p:extLst>
          </p:nvPr>
        </p:nvGraphicFramePr>
        <p:xfrm>
          <a:off x="3217212" y="851857"/>
          <a:ext cx="3036888" cy="914400"/>
        </p:xfrm>
        <a:graphic>
          <a:graphicData uri="http://schemas.openxmlformats.org/presentationml/2006/ole">
            <mc:AlternateContent xmlns:mc="http://schemas.openxmlformats.org/markup-compatibility/2006">
              <mc:Choice xmlns:v="urn:schemas-microsoft-com:vml" Requires="v">
                <p:oleObj name="Equation" r:id="rId2" imgW="3035300" imgH="914400" progId="Equation.DSMT4">
                  <p:embed/>
                </p:oleObj>
              </mc:Choice>
              <mc:Fallback>
                <p:oleObj name="Equation" r:id="rId2" imgW="3035300" imgH="914400" progId="Equation.DSMT4">
                  <p:embed/>
                  <p:pic>
                    <p:nvPicPr>
                      <p:cNvPr id="0" name="Object 265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212" y="851857"/>
                        <a:ext cx="30368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Rectangle 2661">
            <a:extLst>
              <a:ext uri="{FF2B5EF4-FFF2-40B4-BE49-F238E27FC236}">
                <a16:creationId xmlns:a16="http://schemas.microsoft.com/office/drawing/2014/main" id="{EF07836D-5165-465A-9E1C-3809374004C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0" name="Rectangle 2663">
            <a:extLst>
              <a:ext uri="{FF2B5EF4-FFF2-40B4-BE49-F238E27FC236}">
                <a16:creationId xmlns:a16="http://schemas.microsoft.com/office/drawing/2014/main" id="{6E31999D-C830-4B50-91B6-C5C6417BF7F1}"/>
              </a:ext>
            </a:extLst>
          </p:cNvPr>
          <p:cNvSpPr>
            <a:spLocks noChangeArrowheads="1"/>
          </p:cNvSpPr>
          <p:nvPr/>
        </p:nvSpPr>
        <p:spPr bwMode="auto">
          <a:xfrm>
            <a:off x="4264919" y="33687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2" name="Rectangle 2665">
            <a:extLst>
              <a:ext uri="{FF2B5EF4-FFF2-40B4-BE49-F238E27FC236}">
                <a16:creationId xmlns:a16="http://schemas.microsoft.com/office/drawing/2014/main" id="{FE19D9FB-F79A-47F7-BC45-86E13B52DDB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4" name="Rectangle 2671">
            <a:extLst>
              <a:ext uri="{FF2B5EF4-FFF2-40B4-BE49-F238E27FC236}">
                <a16:creationId xmlns:a16="http://schemas.microsoft.com/office/drawing/2014/main" id="{5DF5E723-DE95-4D0F-A577-AB19DB5D3E88}"/>
              </a:ext>
            </a:extLst>
          </p:cNvPr>
          <p:cNvSpPr>
            <a:spLocks noChangeArrowheads="1"/>
          </p:cNvSpPr>
          <p:nvPr/>
        </p:nvSpPr>
        <p:spPr bwMode="auto">
          <a:xfrm>
            <a:off x="2834640" y="36034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85" name="Объект 84">
            <a:extLst>
              <a:ext uri="{FF2B5EF4-FFF2-40B4-BE49-F238E27FC236}">
                <a16:creationId xmlns:a16="http://schemas.microsoft.com/office/drawing/2014/main" id="{26E155D9-534E-4766-A057-1D08DC207B1D}"/>
              </a:ext>
            </a:extLst>
          </p:cNvPr>
          <p:cNvGraphicFramePr>
            <a:graphicFrameLocks noChangeAspect="1"/>
          </p:cNvGraphicFramePr>
          <p:nvPr>
            <p:extLst>
              <p:ext uri="{D42A27DB-BD31-4B8C-83A1-F6EECF244321}">
                <p14:modId xmlns:p14="http://schemas.microsoft.com/office/powerpoint/2010/main" val="2675424042"/>
              </p:ext>
            </p:extLst>
          </p:nvPr>
        </p:nvGraphicFramePr>
        <p:xfrm>
          <a:off x="5907088" y="1416174"/>
          <a:ext cx="2425700" cy="304800"/>
        </p:xfrm>
        <a:graphic>
          <a:graphicData uri="http://schemas.openxmlformats.org/presentationml/2006/ole">
            <mc:AlternateContent xmlns:mc="http://schemas.openxmlformats.org/markup-compatibility/2006">
              <mc:Choice xmlns:v="urn:schemas-microsoft-com:vml" Requires="v">
                <p:oleObj name="Equation" r:id="rId4" imgW="2425680" imgH="304560" progId="Equation.DSMT4">
                  <p:embed/>
                </p:oleObj>
              </mc:Choice>
              <mc:Fallback>
                <p:oleObj name="Equation" r:id="rId4" imgW="2425680" imgH="304560" progId="Equation.DSMT4">
                  <p:embed/>
                  <p:pic>
                    <p:nvPicPr>
                      <p:cNvPr id="0" name="Object 2670"/>
                      <p:cNvPicPr>
                        <a:picLocks noChangeAspect="1" noChangeArrowheads="1"/>
                      </p:cNvPicPr>
                      <p:nvPr/>
                    </p:nvPicPr>
                    <p:blipFill>
                      <a:blip r:embed="rId5"/>
                      <a:srcRect/>
                      <a:stretch>
                        <a:fillRect/>
                      </a:stretch>
                    </p:blipFill>
                    <p:spPr bwMode="auto">
                      <a:xfrm>
                        <a:off x="5907088" y="1416174"/>
                        <a:ext cx="24257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6" name="Rectangle 2673">
            <a:extLst>
              <a:ext uri="{FF2B5EF4-FFF2-40B4-BE49-F238E27FC236}">
                <a16:creationId xmlns:a16="http://schemas.microsoft.com/office/drawing/2014/main" id="{F0B93A39-E6B3-43E1-90EE-D6934401D79A}"/>
              </a:ext>
            </a:extLst>
          </p:cNvPr>
          <p:cNvSpPr>
            <a:spLocks noChangeArrowheads="1"/>
          </p:cNvSpPr>
          <p:nvPr/>
        </p:nvSpPr>
        <p:spPr bwMode="auto">
          <a:xfrm>
            <a:off x="5650056" y="36219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87" name="Объект 86">
            <a:extLst>
              <a:ext uri="{FF2B5EF4-FFF2-40B4-BE49-F238E27FC236}">
                <a16:creationId xmlns:a16="http://schemas.microsoft.com/office/drawing/2014/main" id="{CAA0CA4A-BC26-4B52-8674-53D61F99ECDC}"/>
              </a:ext>
            </a:extLst>
          </p:cNvPr>
          <p:cNvGraphicFramePr>
            <a:graphicFrameLocks noChangeAspect="1"/>
          </p:cNvGraphicFramePr>
          <p:nvPr>
            <p:extLst>
              <p:ext uri="{D42A27DB-BD31-4B8C-83A1-F6EECF244321}">
                <p14:modId xmlns:p14="http://schemas.microsoft.com/office/powerpoint/2010/main" val="2617731997"/>
              </p:ext>
            </p:extLst>
          </p:nvPr>
        </p:nvGraphicFramePr>
        <p:xfrm>
          <a:off x="8458964" y="1394904"/>
          <a:ext cx="1055688" cy="304800"/>
        </p:xfrm>
        <a:graphic>
          <a:graphicData uri="http://schemas.openxmlformats.org/presentationml/2006/ole">
            <mc:AlternateContent xmlns:mc="http://schemas.openxmlformats.org/markup-compatibility/2006">
              <mc:Choice xmlns:v="urn:schemas-microsoft-com:vml" Requires="v">
                <p:oleObj name="Equation" r:id="rId6" imgW="1054100" imgH="304800" progId="Equation.DSMT4">
                  <p:embed/>
                </p:oleObj>
              </mc:Choice>
              <mc:Fallback>
                <p:oleObj name="Equation" r:id="rId6" imgW="1054100" imgH="304800" progId="Equation.DSMT4">
                  <p:embed/>
                  <p:pic>
                    <p:nvPicPr>
                      <p:cNvPr id="0" name="Object 26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8964" y="1394904"/>
                        <a:ext cx="105568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Объект 6">
            <a:extLst>
              <a:ext uri="{FF2B5EF4-FFF2-40B4-BE49-F238E27FC236}">
                <a16:creationId xmlns:a16="http://schemas.microsoft.com/office/drawing/2014/main" id="{4CEA4FB7-C119-7296-CD3D-106FBA65D087}"/>
              </a:ext>
            </a:extLst>
          </p:cNvPr>
          <p:cNvGraphicFramePr>
            <a:graphicFrameLocks noChangeAspect="1"/>
          </p:cNvGraphicFramePr>
          <p:nvPr>
            <p:extLst>
              <p:ext uri="{D42A27DB-BD31-4B8C-83A1-F6EECF244321}">
                <p14:modId xmlns:p14="http://schemas.microsoft.com/office/powerpoint/2010/main" val="1038268583"/>
              </p:ext>
            </p:extLst>
          </p:nvPr>
        </p:nvGraphicFramePr>
        <p:xfrm>
          <a:off x="7912100" y="1778530"/>
          <a:ext cx="698500" cy="203200"/>
        </p:xfrm>
        <a:graphic>
          <a:graphicData uri="http://schemas.openxmlformats.org/presentationml/2006/ole">
            <mc:AlternateContent xmlns:mc="http://schemas.openxmlformats.org/markup-compatibility/2006">
              <mc:Choice xmlns:v="urn:schemas-microsoft-com:vml" Requires="v">
                <p:oleObj name="Equation" r:id="rId8" imgW="698400" imgH="203040" progId="Equation.DSMT4">
                  <p:embed/>
                </p:oleObj>
              </mc:Choice>
              <mc:Fallback>
                <p:oleObj name="Equation" r:id="rId8" imgW="698400" imgH="203040" progId="Equation.DSMT4">
                  <p:embed/>
                  <p:pic>
                    <p:nvPicPr>
                      <p:cNvPr id="0" name="Object 2"/>
                      <p:cNvPicPr>
                        <a:picLocks noChangeAspect="1" noChangeArrowheads="1"/>
                      </p:cNvPicPr>
                      <p:nvPr/>
                    </p:nvPicPr>
                    <p:blipFill>
                      <a:blip r:embed="rId9"/>
                      <a:srcRect/>
                      <a:stretch>
                        <a:fillRect/>
                      </a:stretch>
                    </p:blipFill>
                    <p:spPr bwMode="auto">
                      <a:xfrm>
                        <a:off x="7912100" y="1778530"/>
                        <a:ext cx="698500"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Объект 7">
            <a:extLst>
              <a:ext uri="{FF2B5EF4-FFF2-40B4-BE49-F238E27FC236}">
                <a16:creationId xmlns:a16="http://schemas.microsoft.com/office/drawing/2014/main" id="{A82D9FEF-1BE4-33A0-3269-A6138E8CAB3B}"/>
              </a:ext>
            </a:extLst>
          </p:cNvPr>
          <p:cNvGraphicFramePr>
            <a:graphicFrameLocks noChangeAspect="1"/>
          </p:cNvGraphicFramePr>
          <p:nvPr>
            <p:extLst>
              <p:ext uri="{D42A27DB-BD31-4B8C-83A1-F6EECF244321}">
                <p14:modId xmlns:p14="http://schemas.microsoft.com/office/powerpoint/2010/main" val="252092360"/>
              </p:ext>
            </p:extLst>
          </p:nvPr>
        </p:nvGraphicFramePr>
        <p:xfrm>
          <a:off x="8950238" y="1819462"/>
          <a:ext cx="608013" cy="203200"/>
        </p:xfrm>
        <a:graphic>
          <a:graphicData uri="http://schemas.openxmlformats.org/presentationml/2006/ole">
            <mc:AlternateContent xmlns:mc="http://schemas.openxmlformats.org/markup-compatibility/2006">
              <mc:Choice xmlns:v="urn:schemas-microsoft-com:vml" Requires="v">
                <p:oleObj name="Equation" r:id="rId10" imgW="609480" imgH="203040" progId="Equation.DSMT4">
                  <p:embed/>
                </p:oleObj>
              </mc:Choice>
              <mc:Fallback>
                <p:oleObj name="Equation" r:id="rId10" imgW="609480" imgH="203040" progId="Equation.DSMT4">
                  <p:embed/>
                  <p:pic>
                    <p:nvPicPr>
                      <p:cNvPr id="0" name="Object 1"/>
                      <p:cNvPicPr>
                        <a:picLocks noChangeAspect="1" noChangeArrowheads="1"/>
                      </p:cNvPicPr>
                      <p:nvPr/>
                    </p:nvPicPr>
                    <p:blipFill>
                      <a:blip r:embed="rId11"/>
                      <a:srcRect/>
                      <a:stretch>
                        <a:fillRect/>
                      </a:stretch>
                    </p:blipFill>
                    <p:spPr bwMode="auto">
                      <a:xfrm>
                        <a:off x="8950238" y="1819462"/>
                        <a:ext cx="608013" cy="20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5">
            <a:extLst>
              <a:ext uri="{FF2B5EF4-FFF2-40B4-BE49-F238E27FC236}">
                <a16:creationId xmlns:a16="http://schemas.microsoft.com/office/drawing/2014/main" id="{697146A3-A4F5-52A3-00C0-90BDBE7D3621}"/>
              </a:ext>
            </a:extLst>
          </p:cNvPr>
          <p:cNvSpPr>
            <a:spLocks noChangeArrowheads="1"/>
          </p:cNvSpPr>
          <p:nvPr/>
        </p:nvSpPr>
        <p:spPr bwMode="auto">
          <a:xfrm>
            <a:off x="5751194" y="684312"/>
            <a:ext cx="68961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450850" algn="just" defTabSz="914400" rtl="0" eaLnBrk="0" fontAlgn="base" latinLnBrk="0" hangingPunct="0">
              <a:lnSpc>
                <a:spcPct val="100000"/>
              </a:lnSpc>
              <a:spcBef>
                <a:spcPct val="0"/>
              </a:spcBef>
              <a:spcAft>
                <a:spcPct val="0"/>
              </a:spcAft>
              <a:buClrTx/>
              <a:buSzTx/>
              <a:buFontTx/>
              <a:buNone/>
              <a:tabLst/>
            </a:pPr>
            <a:r>
              <a:rPr kumimoji="0" lang="ru-RU" altLang="ru-RU" sz="1400" b="0" i="0" u="none" strike="noStrike" cap="none" normalizeH="0" baseline="0" dirty="0" bmk="_Hlk10394813">
                <a:ln>
                  <a:noFill/>
                </a:ln>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rPr>
              <a:t> </a:t>
            </a: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6CBC2113-8D07-5CDD-4A4B-AB9EBCAB61AB}"/>
              </a:ext>
            </a:extLst>
          </p:cNvPr>
          <p:cNvSpPr txBox="1"/>
          <p:nvPr/>
        </p:nvSpPr>
        <p:spPr>
          <a:xfrm>
            <a:off x="723366" y="1684059"/>
            <a:ext cx="11061468" cy="584775"/>
          </a:xfrm>
          <a:prstGeom prst="rect">
            <a:avLst/>
          </a:prstGeom>
          <a:noFill/>
        </p:spPr>
        <p:txBody>
          <a:bodyPr wrap="square">
            <a:spAutoFit/>
          </a:bodyPr>
          <a:lstStyle/>
          <a:p>
            <a:r>
              <a:rPr lang="en-US" sz="1600" b="0" i="0" dirty="0">
                <a:solidFill>
                  <a:srgbClr val="3C4043"/>
                </a:solidFill>
                <a:effectLst/>
                <a:latin typeface="Roboto" panose="02000000000000000000" pitchFamily="2" charset="0"/>
              </a:rPr>
              <a:t>The number of test points inside and on the boundary of the solution area is </a:t>
            </a:r>
            <a:r>
              <a:rPr lang="ru-RU" sz="1600" b="0" i="0" dirty="0">
                <a:solidFill>
                  <a:srgbClr val="3C4043"/>
                </a:solidFill>
                <a:effectLst/>
                <a:latin typeface="Roboto" panose="02000000000000000000" pitchFamily="2" charset="0"/>
              </a:rPr>
              <a:t>                   </a:t>
            </a:r>
            <a:r>
              <a:rPr lang="en-US" sz="1600" b="0" i="0" dirty="0">
                <a:solidFill>
                  <a:srgbClr val="3C4043"/>
                </a:solidFill>
                <a:effectLst/>
                <a:latin typeface="Roboto" panose="02000000000000000000" pitchFamily="2" charset="0"/>
              </a:rPr>
              <a:t>and </a:t>
            </a:r>
            <a:r>
              <a:rPr lang="ru-RU" sz="1600" dirty="0">
                <a:solidFill>
                  <a:srgbClr val="3C4043"/>
                </a:solidFill>
                <a:latin typeface="Roboto" panose="02000000000000000000" pitchFamily="2" charset="0"/>
              </a:rPr>
              <a:t>          </a:t>
            </a:r>
            <a:r>
              <a:rPr lang="en-US" sz="1600" b="0" i="0" dirty="0">
                <a:solidFill>
                  <a:srgbClr val="3C4043"/>
                </a:solidFill>
                <a:effectLst/>
                <a:latin typeface="Roboto" panose="02000000000000000000" pitchFamily="2" charset="0"/>
              </a:rPr>
              <a:t>, respectively. The problem was solved on a computer with an Intel Core i5 8500 processor, a frequency of 3.0 GHz and 16.0 GB of RAM.</a:t>
            </a:r>
            <a:endParaRPr lang="ru-RU" sz="1600" dirty="0">
              <a:latin typeface="Arial" panose="020B0604020202020204" pitchFamily="34" charset="0"/>
              <a:cs typeface="Arial" panose="020B0604020202020204" pitchFamily="34" charset="0"/>
            </a:endParaRPr>
          </a:p>
        </p:txBody>
      </p:sp>
      <p:sp>
        <p:nvSpPr>
          <p:cNvPr id="20" name="Rectangle 7">
            <a:extLst>
              <a:ext uri="{FF2B5EF4-FFF2-40B4-BE49-F238E27FC236}">
                <a16:creationId xmlns:a16="http://schemas.microsoft.com/office/drawing/2014/main" id="{4F7EFA23-AC2E-178D-D118-21E0051BFF2D}"/>
              </a:ext>
            </a:extLst>
          </p:cNvPr>
          <p:cNvSpPr>
            <a:spLocks noChangeArrowheads="1"/>
          </p:cNvSpPr>
          <p:nvPr/>
        </p:nvSpPr>
        <p:spPr bwMode="auto">
          <a:xfrm>
            <a:off x="8154164" y="338845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26" name="Рисунок 25">
            <a:extLst>
              <a:ext uri="{FF2B5EF4-FFF2-40B4-BE49-F238E27FC236}">
                <a16:creationId xmlns:a16="http://schemas.microsoft.com/office/drawing/2014/main" id="{9418D9EF-F9B5-1F8B-40B2-968AF1072F75}"/>
              </a:ext>
            </a:extLst>
          </p:cNvPr>
          <p:cNvPicPr>
            <a:picLocks noChangeAspect="1"/>
          </p:cNvPicPr>
          <p:nvPr/>
        </p:nvPicPr>
        <p:blipFill>
          <a:blip r:embed="rId12" cstate="print">
            <a:extLst>
              <a:ext uri="{BEBA8EAE-BF5A-486C-A8C5-ECC9F3942E4B}">
                <a14:imgProps xmlns:a14="http://schemas.microsoft.com/office/drawing/2010/main">
                  <a14:imgLayer r:embed="rId13">
                    <a14:imgEffect>
                      <a14:sharpenSoften amount="25000"/>
                    </a14:imgEffect>
                  </a14:imgLayer>
                </a14:imgProps>
              </a:ext>
              <a:ext uri="{28A0092B-C50C-407E-A947-70E740481C1C}">
                <a14:useLocalDpi xmlns:a14="http://schemas.microsoft.com/office/drawing/2010/main" val="0"/>
              </a:ext>
            </a:extLst>
          </a:blip>
          <a:stretch>
            <a:fillRect/>
          </a:stretch>
        </p:blipFill>
        <p:spPr>
          <a:xfrm>
            <a:off x="760427" y="2453539"/>
            <a:ext cx="3265170" cy="2490470"/>
          </a:xfrm>
          <a:prstGeom prst="rect">
            <a:avLst/>
          </a:prstGeom>
        </p:spPr>
      </p:pic>
      <p:sp>
        <p:nvSpPr>
          <p:cNvPr id="30" name="TextBox 29">
            <a:extLst>
              <a:ext uri="{FF2B5EF4-FFF2-40B4-BE49-F238E27FC236}">
                <a16:creationId xmlns:a16="http://schemas.microsoft.com/office/drawing/2014/main" id="{3F15B8E6-6AF9-CB53-12A5-0A21B7A94548}"/>
              </a:ext>
            </a:extLst>
          </p:cNvPr>
          <p:cNvSpPr txBox="1"/>
          <p:nvPr/>
        </p:nvSpPr>
        <p:spPr>
          <a:xfrm>
            <a:off x="482139" y="4937050"/>
            <a:ext cx="3549534" cy="461665"/>
          </a:xfrm>
          <a:prstGeom prst="rect">
            <a:avLst/>
          </a:prstGeom>
          <a:noFill/>
        </p:spPr>
        <p:txBody>
          <a:bodyPr wrap="square" rtlCol="0">
            <a:spAutoFit/>
          </a:bodyPr>
          <a:lstStyle/>
          <a:p>
            <a:pPr algn="ctr"/>
            <a:r>
              <a:rPr lang="en-US" sz="1200" dirty="0">
                <a:latin typeface="Arial" panose="020B0604020202020204" pitchFamily="34" charset="0"/>
                <a:cs typeface="Arial" panose="020B0604020202020204" pitchFamily="34" charset="0"/>
              </a:rPr>
              <a:t>Dependences of the mean square residual of various algorithms on the iteration number</a:t>
            </a:r>
            <a:endParaRPr lang="ru-RU" sz="1200" dirty="0">
              <a:latin typeface="Arial" panose="020B0604020202020204" pitchFamily="34" charset="0"/>
              <a:cs typeface="Arial" panose="020B0604020202020204" pitchFamily="34" charset="0"/>
            </a:endParaRPr>
          </a:p>
        </p:txBody>
      </p:sp>
      <p:pic>
        <p:nvPicPr>
          <p:cNvPr id="34" name="Рисунок 33">
            <a:extLst>
              <a:ext uri="{FF2B5EF4-FFF2-40B4-BE49-F238E27FC236}">
                <a16:creationId xmlns:a16="http://schemas.microsoft.com/office/drawing/2014/main" id="{CEA27FA8-8D40-B1AE-01FB-91FA382710A8}"/>
              </a:ext>
            </a:extLst>
          </p:cNvPr>
          <p:cNvPicPr>
            <a:picLocks noChangeAspect="1"/>
          </p:cNvPicPr>
          <p:nvPr/>
        </p:nvPicPr>
        <p:blipFill>
          <a:blip r:embed="rId14"/>
          <a:stretch>
            <a:fillRect/>
          </a:stretch>
        </p:blipFill>
        <p:spPr>
          <a:xfrm>
            <a:off x="4480693" y="2328872"/>
            <a:ext cx="5432234" cy="2569604"/>
          </a:xfrm>
          <a:prstGeom prst="rect">
            <a:avLst/>
          </a:prstGeom>
        </p:spPr>
      </p:pic>
      <p:sp>
        <p:nvSpPr>
          <p:cNvPr id="37" name="TextBox 36">
            <a:extLst>
              <a:ext uri="{FF2B5EF4-FFF2-40B4-BE49-F238E27FC236}">
                <a16:creationId xmlns:a16="http://schemas.microsoft.com/office/drawing/2014/main" id="{DA84F08E-DA57-EB90-852D-0CDD25C2B7E3}"/>
              </a:ext>
            </a:extLst>
          </p:cNvPr>
          <p:cNvSpPr txBox="1"/>
          <p:nvPr/>
        </p:nvSpPr>
        <p:spPr>
          <a:xfrm>
            <a:off x="5767353" y="4912091"/>
            <a:ext cx="3182885" cy="276999"/>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RBF in solving a boundary value problem</a:t>
            </a:r>
            <a:endParaRPr lang="ru-RU" sz="1200" dirty="0">
              <a:latin typeface="Arial" panose="020B0604020202020204" pitchFamily="34" charset="0"/>
              <a:cs typeface="Arial" panose="020B0604020202020204" pitchFamily="34" charset="0"/>
            </a:endParaRPr>
          </a:p>
        </p:txBody>
      </p:sp>
      <p:graphicFrame>
        <p:nvGraphicFramePr>
          <p:cNvPr id="38" name="Таблица 37">
            <a:extLst>
              <a:ext uri="{FF2B5EF4-FFF2-40B4-BE49-F238E27FC236}">
                <a16:creationId xmlns:a16="http://schemas.microsoft.com/office/drawing/2014/main" id="{908723EA-EA77-9C5F-3792-C3DC97D19B6E}"/>
              </a:ext>
            </a:extLst>
          </p:cNvPr>
          <p:cNvGraphicFramePr>
            <a:graphicFrameLocks noGrp="1"/>
          </p:cNvGraphicFramePr>
          <p:nvPr>
            <p:extLst>
              <p:ext uri="{D42A27DB-BD31-4B8C-83A1-F6EECF244321}">
                <p14:modId xmlns:p14="http://schemas.microsoft.com/office/powerpoint/2010/main" val="1725543301"/>
              </p:ext>
            </p:extLst>
          </p:nvPr>
        </p:nvGraphicFramePr>
        <p:xfrm>
          <a:off x="831965" y="5413103"/>
          <a:ext cx="10515601" cy="986868"/>
        </p:xfrm>
        <a:graphic>
          <a:graphicData uri="http://schemas.openxmlformats.org/drawingml/2006/table">
            <a:tbl>
              <a:tblPr firstRow="1" firstCol="1" bandRow="1">
                <a:tableStyleId>{5C22544A-7EE6-4342-B048-85BDC9FD1C3A}</a:tableStyleId>
              </a:tblPr>
              <a:tblGrid>
                <a:gridCol w="4639483">
                  <a:extLst>
                    <a:ext uri="{9D8B030D-6E8A-4147-A177-3AD203B41FA5}">
                      <a16:colId xmlns:a16="http://schemas.microsoft.com/office/drawing/2014/main" val="1296263700"/>
                    </a:ext>
                  </a:extLst>
                </a:gridCol>
                <a:gridCol w="2786634">
                  <a:extLst>
                    <a:ext uri="{9D8B030D-6E8A-4147-A177-3AD203B41FA5}">
                      <a16:colId xmlns:a16="http://schemas.microsoft.com/office/drawing/2014/main" val="2139942294"/>
                    </a:ext>
                  </a:extLst>
                </a:gridCol>
                <a:gridCol w="1394369">
                  <a:extLst>
                    <a:ext uri="{9D8B030D-6E8A-4147-A177-3AD203B41FA5}">
                      <a16:colId xmlns:a16="http://schemas.microsoft.com/office/drawing/2014/main" val="2413587508"/>
                    </a:ext>
                  </a:extLst>
                </a:gridCol>
                <a:gridCol w="1695115">
                  <a:extLst>
                    <a:ext uri="{9D8B030D-6E8A-4147-A177-3AD203B41FA5}">
                      <a16:colId xmlns:a16="http://schemas.microsoft.com/office/drawing/2014/main" val="3878697510"/>
                    </a:ext>
                  </a:extLst>
                </a:gridCol>
              </a:tblGrid>
              <a:tr h="301590">
                <a:tc>
                  <a:txBody>
                    <a:bodyPr/>
                    <a:lstStyle/>
                    <a:p>
                      <a:pPr algn="ctr"/>
                      <a:r>
                        <a:rPr lang="en-US" sz="1200" dirty="0">
                          <a:effectLst/>
                        </a:rPr>
                        <a:t>Algorithm</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9050" algn="ctr"/>
                      <a:r>
                        <a:rPr lang="en-US" sz="1200" dirty="0">
                          <a:effectLst/>
                        </a:rPr>
                        <a:t>Achieved mean square error</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200" dirty="0">
                          <a:effectLst/>
                        </a:rPr>
                        <a:t>Number of iterations</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20320" algn="ctr"/>
                      <a:r>
                        <a:rPr lang="en-US" sz="1200" dirty="0">
                          <a:effectLst/>
                        </a:rPr>
                        <a:t>Time</a:t>
                      </a:r>
                    </a:p>
                    <a:p>
                      <a:pPr indent="20320" algn="ctr"/>
                      <a:r>
                        <a:rPr lang="en-US" sz="1200" dirty="0">
                          <a:effectLst/>
                        </a:rPr>
                        <a:t>of decision</a:t>
                      </a:r>
                      <a:r>
                        <a:rPr lang="ru-RU" sz="1200" dirty="0">
                          <a:effectLst/>
                        </a:rPr>
                        <a:t>, С</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1711859"/>
                  </a:ext>
                </a:extLst>
              </a:tr>
              <a:tr h="150795">
                <a:tc>
                  <a:txBody>
                    <a:bodyPr/>
                    <a:lstStyle/>
                    <a:p>
                      <a:pPr indent="17145" algn="ctr"/>
                      <a:r>
                        <a:rPr lang="en-US" sz="1200" dirty="0">
                          <a:effectLst/>
                        </a:rPr>
                        <a:t>Gradient Descent Algorithm</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9050" algn="ctr"/>
                      <a:r>
                        <a:rPr lang="en-US" sz="1200">
                          <a:effectLst/>
                        </a:rPr>
                        <a:t>3*10</a:t>
                      </a:r>
                      <a:r>
                        <a:rPr lang="en-US" sz="1200" baseline="30000">
                          <a:effectLst/>
                        </a:rPr>
                        <a:t>-3</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200">
                          <a:effectLst/>
                        </a:rPr>
                        <a:t>1000</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22860" algn="ctr"/>
                      <a:r>
                        <a:rPr lang="en-US" sz="1200">
                          <a:effectLst/>
                        </a:rPr>
                        <a:t>1100</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57391395"/>
                  </a:ext>
                </a:extLst>
              </a:tr>
              <a:tr h="150795">
                <a:tc>
                  <a:txBody>
                    <a:bodyPr/>
                    <a:lstStyle/>
                    <a:p>
                      <a:pPr indent="17145" algn="ctr"/>
                      <a:r>
                        <a:rPr lang="en-US" sz="1200" dirty="0">
                          <a:effectLst/>
                        </a:rPr>
                        <a:t>Algorithm of Nesterov's method</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9050" algn="ctr"/>
                      <a:r>
                        <a:rPr lang="en-US" sz="1200">
                          <a:effectLst/>
                        </a:rPr>
                        <a:t>7*10</a:t>
                      </a:r>
                      <a:r>
                        <a:rPr lang="en-US" sz="1200" baseline="30000">
                          <a:effectLst/>
                        </a:rPr>
                        <a:t>-4</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en-US" sz="1200">
                          <a:effectLst/>
                        </a:rPr>
                        <a:t>1000</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22860" algn="ctr"/>
                      <a:r>
                        <a:rPr lang="en-US" sz="1200">
                          <a:effectLst/>
                        </a:rPr>
                        <a:t>1120</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4506549"/>
                  </a:ext>
                </a:extLst>
              </a:tr>
              <a:tr h="255348">
                <a:tc>
                  <a:txBody>
                    <a:bodyPr/>
                    <a:lstStyle/>
                    <a:p>
                      <a:pPr indent="17145" algn="ctr"/>
                      <a:r>
                        <a:rPr lang="en-US" sz="1200" dirty="0">
                          <a:effectLst/>
                        </a:rPr>
                        <a:t>Levenberg-Marquardt Method Algorithm</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19050" algn="ctr"/>
                      <a:r>
                        <a:rPr lang="ru-RU" sz="1200">
                          <a:effectLst/>
                        </a:rPr>
                        <a:t>10</a:t>
                      </a:r>
                      <a:r>
                        <a:rPr lang="ru-RU" sz="1200" baseline="30000">
                          <a:effectLst/>
                        </a:rPr>
                        <a:t>-6</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r>
                        <a:rPr lang="ru-RU" sz="1200">
                          <a:effectLst/>
                        </a:rPr>
                        <a:t>30</a:t>
                      </a:r>
                      <a:endParaRPr lang="ru-RU"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22860" algn="ctr"/>
                      <a:r>
                        <a:rPr lang="ru-RU" sz="1200" dirty="0">
                          <a:effectLst/>
                        </a:rPr>
                        <a:t>8,5</a:t>
                      </a:r>
                      <a:endParaRPr lang="ru-RU"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0599883"/>
                  </a:ext>
                </a:extLst>
              </a:tr>
            </a:tbl>
          </a:graphicData>
        </a:graphic>
      </p:graphicFrame>
    </p:spTree>
    <p:extLst>
      <p:ext uri="{BB962C8B-B14F-4D97-AF65-F5344CB8AC3E}">
        <p14:creationId xmlns:p14="http://schemas.microsoft.com/office/powerpoint/2010/main" val="1008522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9A8B7D-9D7B-4CA4-8124-C8BBEE4A2D9A}"/>
              </a:ext>
            </a:extLst>
          </p:cNvPr>
          <p:cNvSpPr>
            <a:spLocks noGrp="1"/>
          </p:cNvSpPr>
          <p:nvPr>
            <p:ph type="title"/>
          </p:nvPr>
        </p:nvSpPr>
        <p:spPr>
          <a:xfrm>
            <a:off x="800793" y="131005"/>
            <a:ext cx="10515600" cy="429646"/>
          </a:xfrm>
          <a:solidFill>
            <a:srgbClr val="0000CC"/>
          </a:solidFill>
        </p:spPr>
        <p:style>
          <a:lnRef idx="0">
            <a:schemeClr val="accent6"/>
          </a:lnRef>
          <a:fillRef idx="3">
            <a:schemeClr val="accent6"/>
          </a:fillRef>
          <a:effectRef idx="3">
            <a:schemeClr val="accent6"/>
          </a:effectRef>
          <a:fontRef idx="minor">
            <a:schemeClr val="lt1"/>
          </a:fontRef>
        </p:style>
        <p:txBody>
          <a:bodyPr>
            <a:normAutofit/>
          </a:bodyPr>
          <a:lstStyle/>
          <a:p>
            <a:r>
              <a:rPr lang="en-US" sz="1600" b="1" dirty="0">
                <a:solidFill>
                  <a:schemeClr val="bg1"/>
                </a:solidFill>
                <a:latin typeface="Arial Black" panose="020B0A04020102020204" pitchFamily="34" charset="0"/>
                <a:cs typeface="Arial" panose="020B0604020202020204" pitchFamily="34" charset="0"/>
              </a:rPr>
              <a:t>SOLUTION OF DIRECT PROBLEMS FOR PIECEWISE HOMOGENEOUS MEDIA</a:t>
            </a:r>
            <a:endParaRPr lang="ru-RU" sz="1600" b="1" dirty="0">
              <a:solidFill>
                <a:schemeClr val="bg1"/>
              </a:solidFill>
              <a:latin typeface="Arial Black" panose="020B0A04020102020204" pitchFamily="34" charset="0"/>
              <a:cs typeface="Arial" panose="020B0604020202020204" pitchFamily="34" charset="0"/>
            </a:endParaRPr>
          </a:p>
        </p:txBody>
      </p:sp>
      <p:sp>
        <p:nvSpPr>
          <p:cNvPr id="4" name="Номер слайда 3">
            <a:extLst>
              <a:ext uri="{FF2B5EF4-FFF2-40B4-BE49-F238E27FC236}">
                <a16:creationId xmlns:a16="http://schemas.microsoft.com/office/drawing/2014/main" id="{A42F5AEF-E5D2-41B9-A687-E1AD313CD462}"/>
              </a:ext>
            </a:extLst>
          </p:cNvPr>
          <p:cNvSpPr>
            <a:spLocks noGrp="1"/>
          </p:cNvSpPr>
          <p:nvPr>
            <p:ph type="sldNum" sz="quarter" idx="12"/>
          </p:nvPr>
        </p:nvSpPr>
        <p:spPr/>
        <p:txBody>
          <a:bodyPr/>
          <a:lstStyle/>
          <a:p>
            <a:fld id="{F6C470C3-C3D5-4269-A7D5-88C2F6DDDEB2}" type="slidenum">
              <a:rPr lang="ru-RU" smtClean="0"/>
              <a:t>9</a:t>
            </a:fld>
            <a:endParaRPr lang="ru-RU" dirty="0"/>
          </a:p>
        </p:txBody>
      </p:sp>
      <p:sp>
        <p:nvSpPr>
          <p:cNvPr id="25" name="Rectangle 21">
            <a:extLst>
              <a:ext uri="{FF2B5EF4-FFF2-40B4-BE49-F238E27FC236}">
                <a16:creationId xmlns:a16="http://schemas.microsoft.com/office/drawing/2014/main" id="{C0F84382-2905-4625-9766-7FDF4217EAD5}"/>
              </a:ext>
            </a:extLst>
          </p:cNvPr>
          <p:cNvSpPr>
            <a:spLocks noChangeArrowheads="1"/>
          </p:cNvSpPr>
          <p:nvPr/>
        </p:nvSpPr>
        <p:spPr bwMode="auto">
          <a:xfrm>
            <a:off x="1330037" y="21003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7" name="Rectangle 23">
            <a:extLst>
              <a:ext uri="{FF2B5EF4-FFF2-40B4-BE49-F238E27FC236}">
                <a16:creationId xmlns:a16="http://schemas.microsoft.com/office/drawing/2014/main" id="{ED99430D-CD2D-48ED-9C11-8AFBA399570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9" name="Rectangle 25">
            <a:extLst>
              <a:ext uri="{FF2B5EF4-FFF2-40B4-BE49-F238E27FC236}">
                <a16:creationId xmlns:a16="http://schemas.microsoft.com/office/drawing/2014/main" id="{261E6C35-CCFA-4B72-971E-B0E3535D1ED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1" name="Rectangle 27">
            <a:extLst>
              <a:ext uri="{FF2B5EF4-FFF2-40B4-BE49-F238E27FC236}">
                <a16:creationId xmlns:a16="http://schemas.microsoft.com/office/drawing/2014/main" id="{8B4BE8BB-C54B-4536-8416-206F6E499FD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3" name="Rectangle 29">
            <a:extLst>
              <a:ext uri="{FF2B5EF4-FFF2-40B4-BE49-F238E27FC236}">
                <a16:creationId xmlns:a16="http://schemas.microsoft.com/office/drawing/2014/main" id="{BACBCA99-0587-4779-AF71-6A80E541E6B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6" name="Rectangle 38">
            <a:extLst>
              <a:ext uri="{FF2B5EF4-FFF2-40B4-BE49-F238E27FC236}">
                <a16:creationId xmlns:a16="http://schemas.microsoft.com/office/drawing/2014/main" id="{862D3647-21E6-4775-A0AE-69C6615286D0}"/>
              </a:ext>
            </a:extLst>
          </p:cNvPr>
          <p:cNvSpPr>
            <a:spLocks noChangeArrowheads="1"/>
          </p:cNvSpPr>
          <p:nvPr/>
        </p:nvSpPr>
        <p:spPr bwMode="auto">
          <a:xfrm>
            <a:off x="5069609" y="470595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9" name="Rectangle 48">
            <a:extLst>
              <a:ext uri="{FF2B5EF4-FFF2-40B4-BE49-F238E27FC236}">
                <a16:creationId xmlns:a16="http://schemas.microsoft.com/office/drawing/2014/main" id="{1F7827BB-64FB-4612-B25C-4144810828EE}"/>
              </a:ext>
            </a:extLst>
          </p:cNvPr>
          <p:cNvSpPr>
            <a:spLocks noChangeArrowheads="1"/>
          </p:cNvSpPr>
          <p:nvPr/>
        </p:nvSpPr>
        <p:spPr bwMode="auto">
          <a:xfrm>
            <a:off x="4735656" y="382801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2" name="Rectangle 59">
            <a:extLst>
              <a:ext uri="{FF2B5EF4-FFF2-40B4-BE49-F238E27FC236}">
                <a16:creationId xmlns:a16="http://schemas.microsoft.com/office/drawing/2014/main" id="{A8CB50F6-6120-476D-8107-545ADAD89F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4" name="Rectangle 61">
            <a:extLst>
              <a:ext uri="{FF2B5EF4-FFF2-40B4-BE49-F238E27FC236}">
                <a16:creationId xmlns:a16="http://schemas.microsoft.com/office/drawing/2014/main" id="{F65DBCA9-1747-4D93-AEE4-777414927B8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47" name="Rectangle 74">
            <a:extLst>
              <a:ext uri="{FF2B5EF4-FFF2-40B4-BE49-F238E27FC236}">
                <a16:creationId xmlns:a16="http://schemas.microsoft.com/office/drawing/2014/main" id="{941370AF-C044-481C-8102-BAC8403839D3}"/>
              </a:ext>
            </a:extLst>
          </p:cNvPr>
          <p:cNvSpPr>
            <a:spLocks noChangeArrowheads="1"/>
          </p:cNvSpPr>
          <p:nvPr/>
        </p:nvSpPr>
        <p:spPr bwMode="auto">
          <a:xfrm>
            <a:off x="4210858" y="51375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0" name="Rectangle 88">
            <a:extLst>
              <a:ext uri="{FF2B5EF4-FFF2-40B4-BE49-F238E27FC236}">
                <a16:creationId xmlns:a16="http://schemas.microsoft.com/office/drawing/2014/main" id="{B6C5FEA7-1AEC-4A8F-AA35-27A4E3C53C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 name="Rectangle 870">
            <a:extLst>
              <a:ext uri="{FF2B5EF4-FFF2-40B4-BE49-F238E27FC236}">
                <a16:creationId xmlns:a16="http://schemas.microsoft.com/office/drawing/2014/main" id="{8CEAC3DB-1551-445E-8FBC-F80939D957F1}"/>
              </a:ext>
            </a:extLst>
          </p:cNvPr>
          <p:cNvSpPr>
            <a:spLocks noChangeArrowheads="1"/>
          </p:cNvSpPr>
          <p:nvPr/>
        </p:nvSpPr>
        <p:spPr bwMode="auto">
          <a:xfrm>
            <a:off x="3956858" y="14253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2" name="Rectangle 873">
            <a:extLst>
              <a:ext uri="{FF2B5EF4-FFF2-40B4-BE49-F238E27FC236}">
                <a16:creationId xmlns:a16="http://schemas.microsoft.com/office/drawing/2014/main" id="{7EFD18C2-4A21-4A59-95F6-AD24818632ED}"/>
              </a:ext>
            </a:extLst>
          </p:cNvPr>
          <p:cNvSpPr>
            <a:spLocks noChangeArrowheads="1"/>
          </p:cNvSpPr>
          <p:nvPr/>
        </p:nvSpPr>
        <p:spPr bwMode="auto">
          <a:xfrm>
            <a:off x="1201189" y="20550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5" name="Rectangle 875">
            <a:extLst>
              <a:ext uri="{FF2B5EF4-FFF2-40B4-BE49-F238E27FC236}">
                <a16:creationId xmlns:a16="http://schemas.microsoft.com/office/drawing/2014/main" id="{E5FB4F80-6190-4B86-99DD-D1C5C840B10B}"/>
              </a:ext>
            </a:extLst>
          </p:cNvPr>
          <p:cNvSpPr>
            <a:spLocks noChangeArrowheads="1"/>
          </p:cNvSpPr>
          <p:nvPr/>
        </p:nvSpPr>
        <p:spPr bwMode="auto">
          <a:xfrm>
            <a:off x="1933402" y="388459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7" name="Rectangle 877">
            <a:extLst>
              <a:ext uri="{FF2B5EF4-FFF2-40B4-BE49-F238E27FC236}">
                <a16:creationId xmlns:a16="http://schemas.microsoft.com/office/drawing/2014/main" id="{31F01140-DA88-4130-8E25-00B2A1F36EE8}"/>
              </a:ext>
            </a:extLst>
          </p:cNvPr>
          <p:cNvSpPr>
            <a:spLocks noChangeArrowheads="1"/>
          </p:cNvSpPr>
          <p:nvPr/>
        </p:nvSpPr>
        <p:spPr bwMode="auto">
          <a:xfrm>
            <a:off x="3701270" y="20678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9" name="Rectangle 879">
            <a:extLst>
              <a:ext uri="{FF2B5EF4-FFF2-40B4-BE49-F238E27FC236}">
                <a16:creationId xmlns:a16="http://schemas.microsoft.com/office/drawing/2014/main" id="{CA2BD508-99C1-41E2-B3AB-2DB9360AA4C4}"/>
              </a:ext>
            </a:extLst>
          </p:cNvPr>
          <p:cNvSpPr>
            <a:spLocks noChangeArrowheads="1"/>
          </p:cNvSpPr>
          <p:nvPr/>
        </p:nvSpPr>
        <p:spPr bwMode="auto">
          <a:xfrm>
            <a:off x="5814753" y="20449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1" name="Rectangle 881">
            <a:extLst>
              <a:ext uri="{FF2B5EF4-FFF2-40B4-BE49-F238E27FC236}">
                <a16:creationId xmlns:a16="http://schemas.microsoft.com/office/drawing/2014/main" id="{E12674FB-B655-4E03-8F1A-22D4453AB6B9}"/>
              </a:ext>
            </a:extLst>
          </p:cNvPr>
          <p:cNvSpPr>
            <a:spLocks noChangeArrowheads="1"/>
          </p:cNvSpPr>
          <p:nvPr/>
        </p:nvSpPr>
        <p:spPr bwMode="auto">
          <a:xfrm>
            <a:off x="6325985" y="20332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3" name="Rectangle 883">
            <a:extLst>
              <a:ext uri="{FF2B5EF4-FFF2-40B4-BE49-F238E27FC236}">
                <a16:creationId xmlns:a16="http://schemas.microsoft.com/office/drawing/2014/main" id="{35260BCC-AF73-4220-9EE6-5B222B0B90BF}"/>
              </a:ext>
            </a:extLst>
          </p:cNvPr>
          <p:cNvSpPr>
            <a:spLocks noChangeArrowheads="1"/>
          </p:cNvSpPr>
          <p:nvPr/>
        </p:nvSpPr>
        <p:spPr bwMode="auto">
          <a:xfrm>
            <a:off x="8786553" y="20590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4" name="Rectangle 899">
            <a:extLst>
              <a:ext uri="{FF2B5EF4-FFF2-40B4-BE49-F238E27FC236}">
                <a16:creationId xmlns:a16="http://schemas.microsoft.com/office/drawing/2014/main" id="{4659555B-AD29-4582-93CD-A1318DD342EF}"/>
              </a:ext>
            </a:extLst>
          </p:cNvPr>
          <p:cNvSpPr>
            <a:spLocks noChangeArrowheads="1"/>
          </p:cNvSpPr>
          <p:nvPr/>
        </p:nvSpPr>
        <p:spPr bwMode="auto">
          <a:xfrm>
            <a:off x="4368727" y="660952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6" name="Rectangle 901">
            <a:extLst>
              <a:ext uri="{FF2B5EF4-FFF2-40B4-BE49-F238E27FC236}">
                <a16:creationId xmlns:a16="http://schemas.microsoft.com/office/drawing/2014/main" id="{283E9F15-ECA5-47DA-B3B6-0A68C11CB8A8}"/>
              </a:ext>
            </a:extLst>
          </p:cNvPr>
          <p:cNvSpPr>
            <a:spLocks noChangeArrowheads="1"/>
          </p:cNvSpPr>
          <p:nvPr/>
        </p:nvSpPr>
        <p:spPr bwMode="auto">
          <a:xfrm>
            <a:off x="4821382" y="29196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9" name="Rectangle 903">
            <a:extLst>
              <a:ext uri="{FF2B5EF4-FFF2-40B4-BE49-F238E27FC236}">
                <a16:creationId xmlns:a16="http://schemas.microsoft.com/office/drawing/2014/main" id="{9FB9156B-A4EA-4D5A-8F2B-5C26D7751568}"/>
              </a:ext>
            </a:extLst>
          </p:cNvPr>
          <p:cNvSpPr>
            <a:spLocks noChangeArrowheads="1"/>
          </p:cNvSpPr>
          <p:nvPr/>
        </p:nvSpPr>
        <p:spPr bwMode="auto">
          <a:xfrm>
            <a:off x="2943890" y="495209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1" name="Rectangle 905">
            <a:extLst>
              <a:ext uri="{FF2B5EF4-FFF2-40B4-BE49-F238E27FC236}">
                <a16:creationId xmlns:a16="http://schemas.microsoft.com/office/drawing/2014/main" id="{8690A2CB-3E01-47A7-A5E3-0A1EBC39B158}"/>
              </a:ext>
            </a:extLst>
          </p:cNvPr>
          <p:cNvSpPr>
            <a:spLocks noChangeArrowheads="1"/>
          </p:cNvSpPr>
          <p:nvPr/>
        </p:nvSpPr>
        <p:spPr bwMode="auto">
          <a:xfrm>
            <a:off x="4637087" y="43886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3" name="Rectangle 918">
            <a:extLst>
              <a:ext uri="{FF2B5EF4-FFF2-40B4-BE49-F238E27FC236}">
                <a16:creationId xmlns:a16="http://schemas.microsoft.com/office/drawing/2014/main" id="{45F4953E-6452-48A9-8C12-C8728EDA0F8D}"/>
              </a:ext>
            </a:extLst>
          </p:cNvPr>
          <p:cNvSpPr>
            <a:spLocks noChangeArrowheads="1"/>
          </p:cNvSpPr>
          <p:nvPr/>
        </p:nvSpPr>
        <p:spPr bwMode="auto">
          <a:xfrm>
            <a:off x="3017520" y="46408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956">
            <a:extLst>
              <a:ext uri="{FF2B5EF4-FFF2-40B4-BE49-F238E27FC236}">
                <a16:creationId xmlns:a16="http://schemas.microsoft.com/office/drawing/2014/main" id="{F1D2D5DB-7D63-43D7-A8E1-CF74EFEEC6CB}"/>
              </a:ext>
            </a:extLst>
          </p:cNvPr>
          <p:cNvSpPr>
            <a:spLocks noChangeArrowheads="1"/>
          </p:cNvSpPr>
          <p:nvPr/>
        </p:nvSpPr>
        <p:spPr bwMode="auto">
          <a:xfrm>
            <a:off x="1629295" y="472294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4" name="Rectangle 971">
            <a:extLst>
              <a:ext uri="{FF2B5EF4-FFF2-40B4-BE49-F238E27FC236}">
                <a16:creationId xmlns:a16="http://schemas.microsoft.com/office/drawing/2014/main" id="{BADBF69E-C1CB-40E4-8A4B-A55785E12B57}"/>
              </a:ext>
            </a:extLst>
          </p:cNvPr>
          <p:cNvSpPr>
            <a:spLocks noChangeArrowheads="1"/>
          </p:cNvSpPr>
          <p:nvPr/>
        </p:nvSpPr>
        <p:spPr bwMode="auto">
          <a:xfrm>
            <a:off x="2005069" y="51832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28" name="Rectangle 973">
            <a:extLst>
              <a:ext uri="{FF2B5EF4-FFF2-40B4-BE49-F238E27FC236}">
                <a16:creationId xmlns:a16="http://schemas.microsoft.com/office/drawing/2014/main" id="{71619E67-1F14-4297-82C7-C140BD581699}"/>
              </a:ext>
            </a:extLst>
          </p:cNvPr>
          <p:cNvSpPr>
            <a:spLocks noChangeArrowheads="1"/>
          </p:cNvSpPr>
          <p:nvPr/>
        </p:nvSpPr>
        <p:spPr bwMode="auto">
          <a:xfrm>
            <a:off x="1933402" y="5322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2" name="Rectangle 975">
            <a:extLst>
              <a:ext uri="{FF2B5EF4-FFF2-40B4-BE49-F238E27FC236}">
                <a16:creationId xmlns:a16="http://schemas.microsoft.com/office/drawing/2014/main" id="{370C68D9-BED2-434A-9C21-80AC71A9B24D}"/>
              </a:ext>
            </a:extLst>
          </p:cNvPr>
          <p:cNvSpPr>
            <a:spLocks noChangeArrowheads="1"/>
          </p:cNvSpPr>
          <p:nvPr/>
        </p:nvSpPr>
        <p:spPr bwMode="auto">
          <a:xfrm>
            <a:off x="1933402" y="539166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35" name="Rectangle 977">
            <a:extLst>
              <a:ext uri="{FF2B5EF4-FFF2-40B4-BE49-F238E27FC236}">
                <a16:creationId xmlns:a16="http://schemas.microsoft.com/office/drawing/2014/main" id="{345305DD-32FC-4374-A7D3-C8238A352B08}"/>
              </a:ext>
            </a:extLst>
          </p:cNvPr>
          <p:cNvSpPr>
            <a:spLocks noChangeArrowheads="1"/>
          </p:cNvSpPr>
          <p:nvPr/>
        </p:nvSpPr>
        <p:spPr bwMode="auto">
          <a:xfrm>
            <a:off x="1095534" y="520007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61DD210A-EE5F-50E8-02F6-4E544AB4EA3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a:extLst>
              <a:ext uri="{FF2B5EF4-FFF2-40B4-BE49-F238E27FC236}">
                <a16:creationId xmlns:a16="http://schemas.microsoft.com/office/drawing/2014/main" id="{40769B05-6790-BC10-9093-807606B48A41}"/>
              </a:ext>
            </a:extLst>
          </p:cNvPr>
          <p:cNvGraphicFramePr>
            <a:graphicFrameLocks noChangeAspect="1"/>
          </p:cNvGraphicFramePr>
          <p:nvPr>
            <p:extLst>
              <p:ext uri="{D42A27DB-BD31-4B8C-83A1-F6EECF244321}">
                <p14:modId xmlns:p14="http://schemas.microsoft.com/office/powerpoint/2010/main" val="1523222864"/>
              </p:ext>
            </p:extLst>
          </p:nvPr>
        </p:nvGraphicFramePr>
        <p:xfrm>
          <a:off x="697823" y="955279"/>
          <a:ext cx="5562600" cy="609600"/>
        </p:xfrm>
        <a:graphic>
          <a:graphicData uri="http://schemas.openxmlformats.org/presentationml/2006/ole">
            <mc:AlternateContent xmlns:mc="http://schemas.openxmlformats.org/markup-compatibility/2006">
              <mc:Choice xmlns:v="urn:schemas-microsoft-com:vml" Requires="v">
                <p:oleObj name="Equation" r:id="rId2" imgW="5562600" imgH="609600" progId="Equation.DSMT4">
                  <p:embed/>
                </p:oleObj>
              </mc:Choice>
              <mc:Fallback>
                <p:oleObj name="Equation" r:id="rId2" imgW="5562600" imgH="6096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823" y="955279"/>
                        <a:ext cx="55626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4">
            <a:extLst>
              <a:ext uri="{FF2B5EF4-FFF2-40B4-BE49-F238E27FC236}">
                <a16:creationId xmlns:a16="http://schemas.microsoft.com/office/drawing/2014/main" id="{5378CA94-8EAE-B69B-9F10-D157FEB0CA60}"/>
              </a:ext>
            </a:extLst>
          </p:cNvPr>
          <p:cNvSpPr>
            <a:spLocks noChangeArrowheads="1"/>
          </p:cNvSpPr>
          <p:nvPr/>
        </p:nvSpPr>
        <p:spPr bwMode="auto">
          <a:xfrm>
            <a:off x="6946159" y="92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Объект 10">
            <a:extLst>
              <a:ext uri="{FF2B5EF4-FFF2-40B4-BE49-F238E27FC236}">
                <a16:creationId xmlns:a16="http://schemas.microsoft.com/office/drawing/2014/main" id="{E001CB8B-EA17-7943-6990-C473FBC641A1}"/>
              </a:ext>
            </a:extLst>
          </p:cNvPr>
          <p:cNvGraphicFramePr>
            <a:graphicFrameLocks noChangeAspect="1"/>
          </p:cNvGraphicFramePr>
          <p:nvPr>
            <p:extLst>
              <p:ext uri="{D42A27DB-BD31-4B8C-83A1-F6EECF244321}">
                <p14:modId xmlns:p14="http://schemas.microsoft.com/office/powerpoint/2010/main" val="1024125231"/>
              </p:ext>
            </p:extLst>
          </p:nvPr>
        </p:nvGraphicFramePr>
        <p:xfrm>
          <a:off x="6715975" y="1164819"/>
          <a:ext cx="2770188" cy="255588"/>
        </p:xfrm>
        <a:graphic>
          <a:graphicData uri="http://schemas.openxmlformats.org/presentationml/2006/ole">
            <mc:AlternateContent xmlns:mc="http://schemas.openxmlformats.org/markup-compatibility/2006">
              <mc:Choice xmlns:v="urn:schemas-microsoft-com:vml" Requires="v">
                <p:oleObj name="Equation" r:id="rId4" imgW="2768400" imgH="253800" progId="Equation.DSMT4">
                  <p:embed/>
                </p:oleObj>
              </mc:Choice>
              <mc:Fallback>
                <p:oleObj name="Equation" r:id="rId4" imgW="2768400" imgH="253800" progId="Equation.DSMT4">
                  <p:embed/>
                  <p:pic>
                    <p:nvPicPr>
                      <p:cNvPr id="0" name="Object 3"/>
                      <p:cNvPicPr>
                        <a:picLocks noChangeAspect="1" noChangeArrowheads="1"/>
                      </p:cNvPicPr>
                      <p:nvPr/>
                    </p:nvPicPr>
                    <p:blipFill>
                      <a:blip r:embed="rId5"/>
                      <a:srcRect/>
                      <a:stretch>
                        <a:fillRect/>
                      </a:stretch>
                    </p:blipFill>
                    <p:spPr bwMode="auto">
                      <a:xfrm>
                        <a:off x="6715975" y="1164819"/>
                        <a:ext cx="2770188" cy="255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6">
            <a:extLst>
              <a:ext uri="{FF2B5EF4-FFF2-40B4-BE49-F238E27FC236}">
                <a16:creationId xmlns:a16="http://schemas.microsoft.com/office/drawing/2014/main" id="{C5F69FB5-167C-4184-E97D-B16C1E3823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4" name="Объект 13">
            <a:extLst>
              <a:ext uri="{FF2B5EF4-FFF2-40B4-BE49-F238E27FC236}">
                <a16:creationId xmlns:a16="http://schemas.microsoft.com/office/drawing/2014/main" id="{8D3CA4B1-F1DF-907C-88DE-6FC26A3B5997}"/>
              </a:ext>
            </a:extLst>
          </p:cNvPr>
          <p:cNvGraphicFramePr>
            <a:graphicFrameLocks noChangeAspect="1"/>
          </p:cNvGraphicFramePr>
          <p:nvPr>
            <p:extLst>
              <p:ext uri="{D42A27DB-BD31-4B8C-83A1-F6EECF244321}">
                <p14:modId xmlns:p14="http://schemas.microsoft.com/office/powerpoint/2010/main" val="1321575541"/>
              </p:ext>
            </p:extLst>
          </p:nvPr>
        </p:nvGraphicFramePr>
        <p:xfrm>
          <a:off x="737039" y="1623223"/>
          <a:ext cx="903287" cy="315913"/>
        </p:xfrm>
        <a:graphic>
          <a:graphicData uri="http://schemas.openxmlformats.org/presentationml/2006/ole">
            <mc:AlternateContent xmlns:mc="http://schemas.openxmlformats.org/markup-compatibility/2006">
              <mc:Choice xmlns:v="urn:schemas-microsoft-com:vml" Requires="v">
                <p:oleObj name="Equation" r:id="rId6" imgW="901440" imgH="317160" progId="Equation.DSMT4">
                  <p:embed/>
                </p:oleObj>
              </mc:Choice>
              <mc:Fallback>
                <p:oleObj name="Equation" r:id="rId6" imgW="901440" imgH="317160" progId="Equation.DSMT4">
                  <p:embed/>
                  <p:pic>
                    <p:nvPicPr>
                      <p:cNvPr id="0" name="Object 5"/>
                      <p:cNvPicPr>
                        <a:picLocks noChangeAspect="1" noChangeArrowheads="1"/>
                      </p:cNvPicPr>
                      <p:nvPr/>
                    </p:nvPicPr>
                    <p:blipFill>
                      <a:blip r:embed="rId7"/>
                      <a:srcRect/>
                      <a:stretch>
                        <a:fillRect/>
                      </a:stretch>
                    </p:blipFill>
                    <p:spPr bwMode="auto">
                      <a:xfrm>
                        <a:off x="737039" y="1623223"/>
                        <a:ext cx="903287"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Rectangle 8">
            <a:extLst>
              <a:ext uri="{FF2B5EF4-FFF2-40B4-BE49-F238E27FC236}">
                <a16:creationId xmlns:a16="http://schemas.microsoft.com/office/drawing/2014/main" id="{328128B8-968D-ABB9-7CAF-AB93D43AE025}"/>
              </a:ext>
            </a:extLst>
          </p:cNvPr>
          <p:cNvSpPr>
            <a:spLocks noChangeArrowheads="1"/>
          </p:cNvSpPr>
          <p:nvPr/>
        </p:nvSpPr>
        <p:spPr bwMode="auto">
          <a:xfrm>
            <a:off x="2255520" y="1504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8" name="Объект 17">
            <a:extLst>
              <a:ext uri="{FF2B5EF4-FFF2-40B4-BE49-F238E27FC236}">
                <a16:creationId xmlns:a16="http://schemas.microsoft.com/office/drawing/2014/main" id="{B6DA0819-EA33-93B3-52FD-901F01C2D518}"/>
              </a:ext>
            </a:extLst>
          </p:cNvPr>
          <p:cNvGraphicFramePr>
            <a:graphicFrameLocks noChangeAspect="1"/>
          </p:cNvGraphicFramePr>
          <p:nvPr>
            <p:extLst>
              <p:ext uri="{D42A27DB-BD31-4B8C-83A1-F6EECF244321}">
                <p14:modId xmlns:p14="http://schemas.microsoft.com/office/powerpoint/2010/main" val="693612587"/>
              </p:ext>
            </p:extLst>
          </p:nvPr>
        </p:nvGraphicFramePr>
        <p:xfrm>
          <a:off x="1771303" y="1573790"/>
          <a:ext cx="1524000" cy="571500"/>
        </p:xfrm>
        <a:graphic>
          <a:graphicData uri="http://schemas.openxmlformats.org/presentationml/2006/ole">
            <mc:AlternateContent xmlns:mc="http://schemas.openxmlformats.org/markup-compatibility/2006">
              <mc:Choice xmlns:v="urn:schemas-microsoft-com:vml" Requires="v">
                <p:oleObj name="Equation" r:id="rId8" imgW="1524000" imgH="571500" progId="Equation.DSMT4">
                  <p:embed/>
                </p:oleObj>
              </mc:Choice>
              <mc:Fallback>
                <p:oleObj name="Equation" r:id="rId8" imgW="1524000" imgH="57150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1303" y="1573790"/>
                        <a:ext cx="152400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TextBox 19">
            <a:extLst>
              <a:ext uri="{FF2B5EF4-FFF2-40B4-BE49-F238E27FC236}">
                <a16:creationId xmlns:a16="http://schemas.microsoft.com/office/drawing/2014/main" id="{3EE4877B-5414-F108-951D-6032D3F04CB9}"/>
              </a:ext>
            </a:extLst>
          </p:cNvPr>
          <p:cNvSpPr txBox="1"/>
          <p:nvPr/>
        </p:nvSpPr>
        <p:spPr>
          <a:xfrm>
            <a:off x="718784" y="626530"/>
            <a:ext cx="4825022"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Problem to be solved</a:t>
            </a:r>
            <a:endParaRPr lang="ru-RU" sz="16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A6E34032-8AFB-2ED0-F526-564CCF70144C}"/>
              </a:ext>
            </a:extLst>
          </p:cNvPr>
          <p:cNvSpPr txBox="1"/>
          <p:nvPr/>
        </p:nvSpPr>
        <p:spPr>
          <a:xfrm>
            <a:off x="694131" y="2138699"/>
            <a:ext cx="5743523"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Loss function</a:t>
            </a:r>
            <a:endParaRPr lang="ru-RU" sz="1600" dirty="0">
              <a:latin typeface="Arial" panose="020B0604020202020204" pitchFamily="34" charset="0"/>
              <a:cs typeface="Arial" panose="020B0604020202020204" pitchFamily="34" charset="0"/>
            </a:endParaRPr>
          </a:p>
        </p:txBody>
      </p:sp>
      <p:sp>
        <p:nvSpPr>
          <p:cNvPr id="26" name="Rectangle 10">
            <a:extLst>
              <a:ext uri="{FF2B5EF4-FFF2-40B4-BE49-F238E27FC236}">
                <a16:creationId xmlns:a16="http://schemas.microsoft.com/office/drawing/2014/main" id="{8CAAA5D1-4ECE-B56A-16D0-3FB8C4EA1E73}"/>
              </a:ext>
            </a:extLst>
          </p:cNvPr>
          <p:cNvSpPr>
            <a:spLocks noChangeArrowheads="1"/>
          </p:cNvSpPr>
          <p:nvPr/>
        </p:nvSpPr>
        <p:spPr bwMode="auto">
          <a:xfrm>
            <a:off x="619975" y="25491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0" name="Объект 29">
            <a:extLst>
              <a:ext uri="{FF2B5EF4-FFF2-40B4-BE49-F238E27FC236}">
                <a16:creationId xmlns:a16="http://schemas.microsoft.com/office/drawing/2014/main" id="{B0CAFA93-4B27-3696-0DBA-ABD45DABE8EE}"/>
              </a:ext>
            </a:extLst>
          </p:cNvPr>
          <p:cNvGraphicFramePr>
            <a:graphicFrameLocks noChangeAspect="1"/>
          </p:cNvGraphicFramePr>
          <p:nvPr>
            <p:extLst>
              <p:ext uri="{D42A27DB-BD31-4B8C-83A1-F6EECF244321}">
                <p14:modId xmlns:p14="http://schemas.microsoft.com/office/powerpoint/2010/main" val="3883057438"/>
              </p:ext>
            </p:extLst>
          </p:nvPr>
        </p:nvGraphicFramePr>
        <p:xfrm>
          <a:off x="694131" y="2307976"/>
          <a:ext cx="9553575" cy="749300"/>
        </p:xfrm>
        <a:graphic>
          <a:graphicData uri="http://schemas.openxmlformats.org/presentationml/2006/ole">
            <mc:AlternateContent xmlns:mc="http://schemas.openxmlformats.org/markup-compatibility/2006">
              <mc:Choice xmlns:v="urn:schemas-microsoft-com:vml" Requires="v">
                <p:oleObj name="Equation" r:id="rId10" imgW="9550080" imgH="749160" progId="Equation.DSMT4">
                  <p:embed/>
                </p:oleObj>
              </mc:Choice>
              <mc:Fallback>
                <p:oleObj name="Equation" r:id="rId10" imgW="9550080" imgH="749160" progId="Equation.DSMT4">
                  <p:embed/>
                  <p:pic>
                    <p:nvPicPr>
                      <p:cNvPr id="0" name="Object 9"/>
                      <p:cNvPicPr>
                        <a:picLocks noChangeAspect="1" noChangeArrowheads="1"/>
                      </p:cNvPicPr>
                      <p:nvPr/>
                    </p:nvPicPr>
                    <p:blipFill>
                      <a:blip r:embed="rId11"/>
                      <a:srcRect/>
                      <a:stretch>
                        <a:fillRect/>
                      </a:stretch>
                    </p:blipFill>
                    <p:spPr bwMode="auto">
                      <a:xfrm>
                        <a:off x="694131" y="2307976"/>
                        <a:ext cx="9553575"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 name="Рисунок 33">
            <a:extLst>
              <a:ext uri="{FF2B5EF4-FFF2-40B4-BE49-F238E27FC236}">
                <a16:creationId xmlns:a16="http://schemas.microsoft.com/office/drawing/2014/main" id="{9FD1F11A-FB5E-9592-6290-B64DF8F247F7}"/>
              </a:ext>
            </a:extLst>
          </p:cNvPr>
          <p:cNvPicPr>
            <a:picLocks noChangeAspect="1"/>
          </p:cNvPicPr>
          <p:nvPr/>
        </p:nvPicPr>
        <p:blipFill>
          <a:blip r:embed="rId12" cstate="print">
            <a:extLst>
              <a:ext uri="{BEBA8EAE-BF5A-486C-A8C5-ECC9F3942E4B}">
                <a14:imgProps xmlns:a14="http://schemas.microsoft.com/office/drawing/2010/main">
                  <a14:imgLayer r:embed="rId1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361847" y="3213900"/>
            <a:ext cx="6424706" cy="2914632"/>
          </a:xfrm>
          <a:prstGeom prst="rect">
            <a:avLst/>
          </a:prstGeom>
        </p:spPr>
      </p:pic>
      <p:sp>
        <p:nvSpPr>
          <p:cNvPr id="37" name="TextBox 36">
            <a:extLst>
              <a:ext uri="{FF2B5EF4-FFF2-40B4-BE49-F238E27FC236}">
                <a16:creationId xmlns:a16="http://schemas.microsoft.com/office/drawing/2014/main" id="{6985EC8D-CAA1-E031-BF48-CCA10C80F053}"/>
              </a:ext>
            </a:extLst>
          </p:cNvPr>
          <p:cNvSpPr txBox="1"/>
          <p:nvPr/>
        </p:nvSpPr>
        <p:spPr>
          <a:xfrm>
            <a:off x="2255520" y="6073926"/>
            <a:ext cx="7541173" cy="307777"/>
          </a:xfrm>
          <a:prstGeom prst="rect">
            <a:avLst/>
          </a:prstGeom>
          <a:noFill/>
        </p:spPr>
        <p:txBody>
          <a:bodyPr wrap="square" rtlCol="0">
            <a:spAutoFit/>
          </a:bodyPr>
          <a:lstStyle/>
          <a:p>
            <a:r>
              <a:rPr lang="en-US" sz="1400" dirty="0">
                <a:effectLst/>
                <a:latin typeface="Arial" panose="020B0604020202020204" pitchFamily="34" charset="0"/>
                <a:ea typeface="Times New Roman" panose="02020603050405020304" pitchFamily="18" charset="0"/>
              </a:rPr>
              <a:t>Solution graphs: a) approximate solution; b) solution graph in the middle section</a:t>
            </a:r>
            <a:endParaRPr lang="ru-RU"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481074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4889</TotalTime>
  <Words>1433</Words>
  <Application>Microsoft Office PowerPoint</Application>
  <PresentationFormat>Широкоэкранный</PresentationFormat>
  <Paragraphs>114</Paragraphs>
  <Slides>14</Slides>
  <Notes>0</Notes>
  <HiddenSlides>0</HiddenSlides>
  <MMClips>0</MMClips>
  <ScaleCrop>false</ScaleCrop>
  <HeadingPairs>
    <vt:vector size="8" baseType="variant">
      <vt:variant>
        <vt:lpstr>Использованные шрифты</vt:lpstr>
      </vt:variant>
      <vt:variant>
        <vt:i4>7</vt:i4>
      </vt:variant>
      <vt:variant>
        <vt:lpstr>Тема</vt:lpstr>
      </vt:variant>
      <vt:variant>
        <vt:i4>1</vt:i4>
      </vt:variant>
      <vt:variant>
        <vt:lpstr>Внедренные серверы OLE</vt:lpstr>
      </vt:variant>
      <vt:variant>
        <vt:i4>3</vt:i4>
      </vt:variant>
      <vt:variant>
        <vt:lpstr>Заголовки слайдов</vt:lpstr>
      </vt:variant>
      <vt:variant>
        <vt:i4>14</vt:i4>
      </vt:variant>
    </vt:vector>
  </HeadingPairs>
  <TitlesOfParts>
    <vt:vector size="25" baseType="lpstr">
      <vt:lpstr>Arial</vt:lpstr>
      <vt:lpstr>Arial Black</vt:lpstr>
      <vt:lpstr>Calibri</vt:lpstr>
      <vt:lpstr>Calibri Light</vt:lpstr>
      <vt:lpstr>Cambria Math</vt:lpstr>
      <vt:lpstr>Roboto</vt:lpstr>
      <vt:lpstr>Times New Roman</vt:lpstr>
      <vt:lpstr>Тема Office</vt:lpstr>
      <vt:lpstr>Equation</vt:lpstr>
      <vt:lpstr>MathType 6.0 Equation</vt:lpstr>
      <vt:lpstr>Document</vt:lpstr>
      <vt:lpstr>Презентация PowerPoint</vt:lpstr>
      <vt:lpstr>PURPOSE, OBJECTIVES, RESEARCH METHODOLOGY</vt:lpstr>
      <vt:lpstr>KOLMOGOROV-ARNOLD NETWORKS</vt:lpstr>
      <vt:lpstr>SOLVING A BOUNDARY VALUE PROBLEM ON PHYSICS-INFORMED NEURAL NETWORKS</vt:lpstr>
      <vt:lpstr>RADIAL BASIS FUNCTION NETWORKS </vt:lpstr>
      <vt:lpstr>TRAINING RADIAL BASIS FUNCTION NETWORKS</vt:lpstr>
      <vt:lpstr>TRAINING RADIAL BASIS FUNCTION NETWORKS</vt:lpstr>
      <vt:lpstr>EXAMPLE OF SOLVING A MODEL PROBLEM</vt:lpstr>
      <vt:lpstr>SOLUTION OF DIRECT PROBLEMS FOR PIECEWISE HOMOGENEOUS MEDIA</vt:lpstr>
      <vt:lpstr>SOLUTION OF INVERSE PROBLEMS FOR PIECEWISE HOMOGENEOUS MEDIA</vt:lpstr>
      <vt:lpstr>ALGORITHM FOR SOLVING NAVIER-STOKES EQUATIONS</vt:lpstr>
      <vt:lpstr>RESULTS OF SOLVING THE NAVIER-STOKES EQUATIONS</vt:lpstr>
      <vt:lpstr>RESULTS AND CONCLUSIONS</vt:lpstr>
      <vt:lpstr>THANK YOU FOR YOUR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Диссертационная работа на соискание ученой степени кандидата технических наук Пензенский государственный университет Кафедра «Компьютерные технологии»</dc:title>
  <dc:creator>Владимир Горбаченко</dc:creator>
  <cp:lastModifiedBy>Пользователь</cp:lastModifiedBy>
  <cp:revision>560</cp:revision>
  <dcterms:created xsi:type="dcterms:W3CDTF">2020-11-28T16:44:38Z</dcterms:created>
  <dcterms:modified xsi:type="dcterms:W3CDTF">2025-03-21T22:15:34Z</dcterms:modified>
</cp:coreProperties>
</file>