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-210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8948-96BE-4D87-8234-64E7FCB5A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84FE7-5BF0-47C5-AA0E-A787814DA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02658-0533-4D56-AC81-6CEB8DF8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124E1-88BC-47C1-8618-C6F77AAB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DC0FB-2CBF-40DA-BC29-6C13ACA6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00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D57-93C5-47AF-8180-02FE97AB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60AE6-715E-4DC2-98E3-D858D3D1A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6F3A8-40D0-4C62-98FE-C37C7899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4C65B-F100-47D2-A5CC-707C843E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8F183-CF3B-41C9-B38D-73C3428D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45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A7875-EE2A-4E18-BA2A-DF3703C12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8DFF4-F98D-4E2E-993D-543793BBB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D35D8-0DE1-4526-B35E-F5D8F9DE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D3EF8-7D28-4A5F-B01A-432E1569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0819-5F50-48B6-9DB8-7EEF93C5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75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537F-8998-4F1D-9FFE-1F5652A1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CAD07-16D4-435B-A61B-8D188C18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BD18F-A694-4F1E-935D-9D4E9486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E8097-588D-4943-88D6-B3BA0D9C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77982-6A94-42C8-8DC6-8E3C522E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41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660B-AB63-4B48-8AD0-3F57CB69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A1990-63F5-446C-9C14-BE053E639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44D00-246B-4EA3-BD80-FC035269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3552E-CA6F-4990-8E64-2E186AA8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8A701-1F63-49B6-B762-285A7A99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03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15B7-B866-46BB-BCAF-A46D1AEF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C9B4A-AC60-4A06-AA2A-C7D89103E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A40DF-E425-4E3F-A760-F0BFCEBD2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D88CC-C4F5-4BD3-9E87-D508A793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5C0B7-EE50-4345-BE05-A538A0B2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667F7-D679-4A97-84DC-AFE9EC31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1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B195-AB2F-4573-9962-E44F7D85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36FB9-8191-4BCB-92A8-01D46BA03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0D547-028E-431E-9A8B-7FBD65B19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9A871-2CFD-4E91-AA42-5AFF2106A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4F994-B6E2-49FF-9962-199ED1968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2B1DB-BC48-498C-A8E8-F3C2C31B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1D1A2-1A74-41D7-A7DD-23D3D657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BA3ED9-EE88-49A3-9BCB-69123E7C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61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9FE4-4C46-49C7-99B3-98D89757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25920-09C6-4BC5-A47A-35FCBDE1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853C5-7742-47D5-9A9C-730F1333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BD021-BFA2-41E5-9703-0B5BC830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67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FD205-AD12-4A29-9AF8-CC419933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7D592-A2CF-4413-81B0-59EDBC86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046A6-00FC-44A0-81B0-70CA5DF9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17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4F88-31EC-447D-803B-8C6572F2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9E5B5-90C1-4F36-981E-F21134D5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5121E-FEFA-4D21-A536-0FE35584B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7DB8C-FC4E-4769-84A4-D43C9693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77F16-F695-406E-A7B0-FBE9A798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AC3B0-19CC-4501-850F-6BF60922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66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8C56-D866-4EAA-A583-EEB03A52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B0F1F-DEAC-443C-BF23-655CBB024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B7342-1E2A-4667-BCE3-00D8BF1DA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505C3-A219-40A5-A15A-FFE8D97A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04B56-E476-47B7-A719-FA4E6808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87AB9-AB12-4756-BBFA-48C537BD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3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2509E-69FF-4A3F-9673-F9B1D25B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E6B99-DF2E-48CF-8017-8F29AB288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FDB55-E204-4271-9650-38A5A8212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E3E1F-C3DF-4698-8B6E-C0CD4299B5C5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82200-B91E-4888-B313-4647E2410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639DC-B04B-45ED-9581-A50C77CF2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C0081-CB2B-46C7-B968-516679713F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4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8360-A59D-4CC3-8F16-B086804EC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714E3-99E0-4AFB-8580-517BF0D4B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E3565-B4F0-4494-8D63-4837748F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79" y="0"/>
            <a:ext cx="9254655" cy="67769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91CB41-9954-4F22-9109-92A1D661D269}"/>
              </a:ext>
            </a:extLst>
          </p:cNvPr>
          <p:cNvSpPr/>
          <p:nvPr/>
        </p:nvSpPr>
        <p:spPr>
          <a:xfrm>
            <a:off x="1594935" y="1776966"/>
            <a:ext cx="1300465" cy="6951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Falta de feedback dos usuários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9F1CD7-B06D-4D8A-A5C4-B995FC30AFE4}"/>
              </a:ext>
            </a:extLst>
          </p:cNvPr>
          <p:cNvSpPr/>
          <p:nvPr/>
        </p:nvSpPr>
        <p:spPr>
          <a:xfrm>
            <a:off x="2133200" y="889513"/>
            <a:ext cx="1300465" cy="652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Falta de incentivo a continuar alugando veículos na plataforma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CD35D-2C7D-45F5-9AFD-21F625C4E034}"/>
              </a:ext>
            </a:extLst>
          </p:cNvPr>
          <p:cNvSpPr/>
          <p:nvPr/>
        </p:nvSpPr>
        <p:spPr>
          <a:xfrm>
            <a:off x="2332654" y="2776457"/>
            <a:ext cx="1191008" cy="652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Filtros sem muitas especificidade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82ED3-635A-49E3-9C3E-EE199E07006B}"/>
              </a:ext>
            </a:extLst>
          </p:cNvPr>
          <p:cNvSpPr/>
          <p:nvPr/>
        </p:nvSpPr>
        <p:spPr>
          <a:xfrm>
            <a:off x="1898908" y="3715146"/>
            <a:ext cx="1408922" cy="67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Ranking dos veículos mais utilizados em uma categoria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0DD33D-8730-417D-8D5C-65C1488783C7}"/>
              </a:ext>
            </a:extLst>
          </p:cNvPr>
          <p:cNvSpPr/>
          <p:nvPr/>
        </p:nvSpPr>
        <p:spPr>
          <a:xfrm>
            <a:off x="1812751" y="4508833"/>
            <a:ext cx="1267207" cy="70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Demonstrar o feedback do veículo alugado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E706A8-D713-4BC0-A72B-E8DB58E1CF0B}"/>
              </a:ext>
            </a:extLst>
          </p:cNvPr>
          <p:cNvSpPr/>
          <p:nvPr/>
        </p:nvSpPr>
        <p:spPr>
          <a:xfrm>
            <a:off x="2366453" y="5257800"/>
            <a:ext cx="1123410" cy="528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Recompensa ao alugar o veículo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4D5C7E-2E02-45FC-828A-12DC3C3AE332}"/>
              </a:ext>
            </a:extLst>
          </p:cNvPr>
          <p:cNvSpPr/>
          <p:nvPr/>
        </p:nvSpPr>
        <p:spPr>
          <a:xfrm>
            <a:off x="1594935" y="5857769"/>
            <a:ext cx="1190210" cy="61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Filtrar exatamente o  veículo como quiser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207447-8848-406C-AF55-BB16E3CBD7E7}"/>
              </a:ext>
            </a:extLst>
          </p:cNvPr>
          <p:cNvSpPr/>
          <p:nvPr/>
        </p:nvSpPr>
        <p:spPr>
          <a:xfrm>
            <a:off x="4458515" y="1099086"/>
            <a:ext cx="1017524" cy="4121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Locatario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3DD411-ACCE-47B0-B100-0742CDF76FF6}"/>
              </a:ext>
            </a:extLst>
          </p:cNvPr>
          <p:cNvSpPr/>
          <p:nvPr/>
        </p:nvSpPr>
        <p:spPr>
          <a:xfrm>
            <a:off x="3659587" y="1113528"/>
            <a:ext cx="657392" cy="4121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Alugar veículo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64E3F6-34CC-4A9F-9439-A10CCDA4CFF2}"/>
              </a:ext>
            </a:extLst>
          </p:cNvPr>
          <p:cNvSpPr/>
          <p:nvPr/>
        </p:nvSpPr>
        <p:spPr>
          <a:xfrm>
            <a:off x="4673397" y="2475862"/>
            <a:ext cx="721861" cy="5268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Alugar veículo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0ECF70-5E90-45E4-9D79-2780D08D543C}"/>
              </a:ext>
            </a:extLst>
          </p:cNvPr>
          <p:cNvSpPr/>
          <p:nvPr/>
        </p:nvSpPr>
        <p:spPr>
          <a:xfrm>
            <a:off x="5473142" y="2054994"/>
            <a:ext cx="1030242" cy="4329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Feeback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276960-0015-4BCD-8CA0-19209C6E52F2}"/>
              </a:ext>
            </a:extLst>
          </p:cNvPr>
          <p:cNvSpPr/>
          <p:nvPr/>
        </p:nvSpPr>
        <p:spPr>
          <a:xfrm>
            <a:off x="5471491" y="2554443"/>
            <a:ext cx="1030242" cy="412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Usufruir Recompensa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0DC525-7876-409D-BA1D-232822ACC0F5}"/>
              </a:ext>
            </a:extLst>
          </p:cNvPr>
          <p:cNvSpPr/>
          <p:nvPr/>
        </p:nvSpPr>
        <p:spPr>
          <a:xfrm>
            <a:off x="3830191" y="4092839"/>
            <a:ext cx="1045824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Realizar a locação do veículo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7C5992-8BAF-4564-8158-C776027CDDCC}"/>
              </a:ext>
            </a:extLst>
          </p:cNvPr>
          <p:cNvSpPr/>
          <p:nvPr/>
        </p:nvSpPr>
        <p:spPr>
          <a:xfrm>
            <a:off x="5471491" y="3038520"/>
            <a:ext cx="1044609" cy="4267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Locar um veiculo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1F5272-0F52-47BE-9C5D-B5A978F1D6C6}"/>
              </a:ext>
            </a:extLst>
          </p:cNvPr>
          <p:cNvSpPr/>
          <p:nvPr/>
        </p:nvSpPr>
        <p:spPr>
          <a:xfrm>
            <a:off x="5636425" y="1092310"/>
            <a:ext cx="784365" cy="4121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Possua veículos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CB6562-DF29-4899-A84B-3B213429D1CE}"/>
              </a:ext>
            </a:extLst>
          </p:cNvPr>
          <p:cNvSpPr/>
          <p:nvPr/>
        </p:nvSpPr>
        <p:spPr>
          <a:xfrm>
            <a:off x="8395097" y="1146743"/>
            <a:ext cx="1135539" cy="316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Locador(a)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B2217B-D0A0-4C09-BAC3-088A7F373D1C}"/>
              </a:ext>
            </a:extLst>
          </p:cNvPr>
          <p:cNvSpPr/>
          <p:nvPr/>
        </p:nvSpPr>
        <p:spPr>
          <a:xfrm>
            <a:off x="9568690" y="742043"/>
            <a:ext cx="882259" cy="467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Sem comentários ofensivos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FBD123-427B-42AE-ACFA-C8C1D74F4433}"/>
              </a:ext>
            </a:extLst>
          </p:cNvPr>
          <p:cNvSpPr/>
          <p:nvPr/>
        </p:nvSpPr>
        <p:spPr>
          <a:xfrm>
            <a:off x="7449649" y="777219"/>
            <a:ext cx="882258" cy="4121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Verificar os comentários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BD37C2-3B56-4171-AC83-2A32EC9F9276}"/>
              </a:ext>
            </a:extLst>
          </p:cNvPr>
          <p:cNvSpPr/>
          <p:nvPr/>
        </p:nvSpPr>
        <p:spPr>
          <a:xfrm>
            <a:off x="7449649" y="1386229"/>
            <a:ext cx="882258" cy="427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Controlar Veículos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F0F30F-6CC3-4434-B49F-D04B4C8C0302}"/>
              </a:ext>
            </a:extLst>
          </p:cNvPr>
          <p:cNvSpPr/>
          <p:nvPr/>
        </p:nvSpPr>
        <p:spPr>
          <a:xfrm>
            <a:off x="3701775" y="3033048"/>
            <a:ext cx="914822" cy="432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Necessidade do veiculo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8AFD4C-BBBE-43E5-A455-9E4587E8AA14}"/>
              </a:ext>
            </a:extLst>
          </p:cNvPr>
          <p:cNvSpPr/>
          <p:nvPr/>
        </p:nvSpPr>
        <p:spPr>
          <a:xfrm>
            <a:off x="5395258" y="4745125"/>
            <a:ext cx="1045826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Gerenciar</a:t>
            </a: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cadastro de locatario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A714AA-AF8D-4DDD-84DE-21ABAA7967C5}"/>
              </a:ext>
            </a:extLst>
          </p:cNvPr>
          <p:cNvSpPr/>
          <p:nvPr/>
        </p:nvSpPr>
        <p:spPr>
          <a:xfrm>
            <a:off x="8395097" y="4768402"/>
            <a:ext cx="1045826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Gerenciar</a:t>
            </a: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cadastro de acessórios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0700E5-8AF8-4C0F-9793-D45A9F15238B}"/>
              </a:ext>
            </a:extLst>
          </p:cNvPr>
          <p:cNvSpPr/>
          <p:nvPr/>
        </p:nvSpPr>
        <p:spPr>
          <a:xfrm>
            <a:off x="8395097" y="4108628"/>
            <a:ext cx="1045826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Gerenciar cadastro de veículo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1DF262-76E6-4194-B0EC-E7EBF849936C}"/>
              </a:ext>
            </a:extLst>
          </p:cNvPr>
          <p:cNvSpPr/>
          <p:nvPr/>
        </p:nvSpPr>
        <p:spPr>
          <a:xfrm>
            <a:off x="3830191" y="4768402"/>
            <a:ext cx="1045826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Utilizar</a:t>
            </a: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recompensa do aluguel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108F06-7DA8-476E-BD9A-D5D970A4C333}"/>
              </a:ext>
            </a:extLst>
          </p:cNvPr>
          <p:cNvSpPr/>
          <p:nvPr/>
        </p:nvSpPr>
        <p:spPr>
          <a:xfrm>
            <a:off x="5395258" y="5417955"/>
            <a:ext cx="1045826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Fornecer feedback do aluguel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CBD3E93-7C23-488E-AF3F-9FAB7D947908}"/>
              </a:ext>
            </a:extLst>
          </p:cNvPr>
          <p:cNvSpPr/>
          <p:nvPr/>
        </p:nvSpPr>
        <p:spPr>
          <a:xfrm>
            <a:off x="3701775" y="2554442"/>
            <a:ext cx="914822" cy="4121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Falta de incentivo a locação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5FFABD-6B6E-4877-B65D-37866FFA884F}"/>
              </a:ext>
            </a:extLst>
          </p:cNvPr>
          <p:cNvSpPr/>
          <p:nvPr/>
        </p:nvSpPr>
        <p:spPr>
          <a:xfrm>
            <a:off x="3701775" y="2055785"/>
            <a:ext cx="914822" cy="432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Falta de feedback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14F0E2-F42A-45C1-A821-6EBCD1FA5A59}"/>
              </a:ext>
            </a:extLst>
          </p:cNvPr>
          <p:cNvSpPr/>
          <p:nvPr/>
        </p:nvSpPr>
        <p:spPr>
          <a:xfrm>
            <a:off x="6543511" y="778219"/>
            <a:ext cx="820665" cy="4121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Gerenciar Locatarios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F69AC7-AF3B-4E4D-ABEE-9E898A88B076}"/>
              </a:ext>
            </a:extLst>
          </p:cNvPr>
          <p:cNvSpPr/>
          <p:nvPr/>
        </p:nvSpPr>
        <p:spPr>
          <a:xfrm>
            <a:off x="6566335" y="1386228"/>
            <a:ext cx="797450" cy="427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Gerenciarde locação de itens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F36372-FF7F-4B61-A6FD-D75F68192924}"/>
              </a:ext>
            </a:extLst>
          </p:cNvPr>
          <p:cNvSpPr/>
          <p:nvPr/>
        </p:nvSpPr>
        <p:spPr>
          <a:xfrm>
            <a:off x="8499253" y="1990854"/>
            <a:ext cx="857577" cy="4329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Gerenciar Locatarios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878965C-EC29-4BC3-89AF-6CFE36BECE41}"/>
              </a:ext>
            </a:extLst>
          </p:cNvPr>
          <p:cNvSpPr/>
          <p:nvPr/>
        </p:nvSpPr>
        <p:spPr>
          <a:xfrm>
            <a:off x="7500382" y="1990215"/>
            <a:ext cx="882258" cy="432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Usuário Tóxico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FE5BE8-D4E5-4A32-9638-E8A903518F5D}"/>
              </a:ext>
            </a:extLst>
          </p:cNvPr>
          <p:cNvSpPr/>
          <p:nvPr/>
        </p:nvSpPr>
        <p:spPr>
          <a:xfrm>
            <a:off x="9440923" y="1972152"/>
            <a:ext cx="900130" cy="45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Bloquear acesso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A3C894-055A-4BF0-A30D-84AE0573678C}"/>
              </a:ext>
            </a:extLst>
          </p:cNvPr>
          <p:cNvSpPr/>
          <p:nvPr/>
        </p:nvSpPr>
        <p:spPr>
          <a:xfrm>
            <a:off x="8499253" y="2804155"/>
            <a:ext cx="857577" cy="4329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Controlar Veículos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2BC415-7DB5-49E4-8EE0-5D25F847D5ED}"/>
              </a:ext>
            </a:extLst>
          </p:cNvPr>
          <p:cNvSpPr/>
          <p:nvPr/>
        </p:nvSpPr>
        <p:spPr>
          <a:xfrm>
            <a:off x="5386149" y="4094041"/>
            <a:ext cx="1045827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Pesquisar veículo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4A1FE4-1296-48E6-AD45-B1727D093FC7}"/>
              </a:ext>
            </a:extLst>
          </p:cNvPr>
          <p:cNvSpPr/>
          <p:nvPr/>
        </p:nvSpPr>
        <p:spPr>
          <a:xfrm>
            <a:off x="3846744" y="5443965"/>
            <a:ext cx="1045826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Acumular</a:t>
            </a: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recompensa do aluguel</a:t>
            </a:r>
          </a:p>
        </p:txBody>
      </p:sp>
    </p:spTree>
    <p:extLst>
      <p:ext uri="{BB962C8B-B14F-4D97-AF65-F5344CB8AC3E}">
        <p14:creationId xmlns:p14="http://schemas.microsoft.com/office/powerpoint/2010/main" val="325427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124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Henrique Bastos</dc:creator>
  <cp:lastModifiedBy>Matheus Henrique Bastos</cp:lastModifiedBy>
  <cp:revision>3</cp:revision>
  <dcterms:created xsi:type="dcterms:W3CDTF">2022-03-10T20:26:33Z</dcterms:created>
  <dcterms:modified xsi:type="dcterms:W3CDTF">2022-03-18T00:56:05Z</dcterms:modified>
</cp:coreProperties>
</file>