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61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5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9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4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1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9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4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7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1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0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D5C229F-EC93-352D-15A1-63577F46C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Sprint 1</a:t>
            </a:r>
          </a:p>
          <a:p>
            <a:r>
              <a:rPr lang="pt-BR" dirty="0">
                <a:solidFill>
                  <a:srgbClr val="FFC000"/>
                </a:solidFill>
              </a:rPr>
              <a:t>Lucas Silva Pinto e Matheus Henrique Bastos</a:t>
            </a:r>
          </a:p>
        </p:txBody>
      </p:sp>
      <p:pic>
        <p:nvPicPr>
          <p:cNvPr id="9" name="Imagem 8" descr="Forma&#10;&#10;Descrição gerada automaticamente com confiança média">
            <a:extLst>
              <a:ext uri="{FF2B5EF4-FFF2-40B4-BE49-F238E27FC236}">
                <a16:creationId xmlns:a16="http://schemas.microsoft.com/office/drawing/2014/main" id="{57A9BCD3-8D09-210A-194F-809D2B51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50" y="3429000"/>
            <a:ext cx="5186859" cy="8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1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A6DB1-6D6B-5E9D-98A6-12B1EDD9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Sistema de reservas de quartos de diversas hotelarias.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16D742-550D-DA25-7ACB-03901AAB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90517"/>
            <a:ext cx="4181475" cy="2600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F9A9FC-30D4-D098-7AC3-16998204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730" y="2538104"/>
            <a:ext cx="5686425" cy="3105150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1673DA81-9846-841A-9233-ACF788C58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107959"/>
            <a:ext cx="3117387" cy="5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9B949E-75E0-F794-2478-8931AC72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Implementação</a:t>
            </a:r>
            <a:r>
              <a:rPr lang="en-US" sz="4400" dirty="0">
                <a:solidFill>
                  <a:schemeClr val="tx1"/>
                </a:solidFill>
              </a:rPr>
              <a:t> front-end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622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Retrospectiva</vt:lpstr>
      <vt:lpstr>Apresentação do PowerPoint</vt:lpstr>
      <vt:lpstr>Apresentação do PowerPoint</vt:lpstr>
      <vt:lpstr>Implementação front-end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VacanSee</dc:title>
  <dc:creator>Lucas Silva</dc:creator>
  <cp:lastModifiedBy>Lucas Silva</cp:lastModifiedBy>
  <cp:revision>2</cp:revision>
  <dcterms:created xsi:type="dcterms:W3CDTF">2024-03-20T13:21:21Z</dcterms:created>
  <dcterms:modified xsi:type="dcterms:W3CDTF">2024-03-20T17:00:00Z</dcterms:modified>
</cp:coreProperties>
</file>