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403325" y="57600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O"/>
              <a:t>Taller Comandos Linux</a:t>
            </a:r>
            <a:br>
              <a:rPr lang="es-CO"/>
            </a:br>
            <a:r>
              <a:rPr lang="es-CO"/>
              <a:t>J3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783775" y="4806625"/>
            <a:ext cx="63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Sebastián Rodríguez Pico - 1.007.791.053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606829" y="775972"/>
            <a:ext cx="342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Abra la terminal de Ubuntu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Indique cual es la ubicación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Cree una nueva carpeta llamada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cursosCampuslands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2120" r="-2120" t="0"/>
          <a:stretch/>
        </p:blipFill>
        <p:spPr>
          <a:xfrm>
            <a:off x="3787833" y="448565"/>
            <a:ext cx="7301345" cy="110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832" y="2018225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923607" y="201822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923607" y="508079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832" y="3187532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923606" y="3187532"/>
            <a:ext cx="2647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Respuesta Comando Linux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6871" y="4544034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192386" y="458593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869100" y="938250"/>
            <a:ext cx="57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Ctrl+Alt+t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036875" y="2479738"/>
            <a:ext cx="55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285050" y="4955275"/>
            <a:ext cx="55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0650"/>
            <a:ext cx="10096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3186377582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3186377582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875" y="3869022"/>
            <a:ext cx="1845609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6725" y="2628509"/>
            <a:ext cx="5920243" cy="30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0100" y="5194355"/>
            <a:ext cx="51530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340822" y="548640"/>
            <a:ext cx="41376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Ingrese a la carpeta cursosCampuslands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Cree las siguientes carpetas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En la carpeta contenido cree un archivo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texto llamado modulos.txt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46354"/>
            <a:ext cx="7301344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633880" y="28825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1601485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4633880" y="1643389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690443"/>
            <a:ext cx="7301344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4633880" y="274488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3846381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4633880" y="388828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5214611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4633880" y="525651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4749350" y="677250"/>
            <a:ext cx="695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50" y="905824"/>
            <a:ext cx="6200575" cy="2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475" y="2234153"/>
            <a:ext cx="581686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5638" y="3316580"/>
            <a:ext cx="5620543" cy="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350" y="4399025"/>
            <a:ext cx="4772681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9350" y="5802250"/>
            <a:ext cx="4993468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412290" y="246354"/>
            <a:ext cx="414664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Copie el archivo contenido.txt que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Encuentra en la carpeta contenido a 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Carpeta stack y renombrelo a stack.txt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Agregue contenido a el archivo stack.txt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en 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en Netcore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en NodeJs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46354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4633880" y="28825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1601485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4633880" y="1643389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4633880" y="274488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507076" y="2831676"/>
            <a:ext cx="11197244" cy="37799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90204" y="2918469"/>
            <a:ext cx="11006051" cy="35737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875" y="810838"/>
            <a:ext cx="42100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13" y="4183300"/>
            <a:ext cx="7172325" cy="211455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879" y="1970972"/>
            <a:ext cx="6785650" cy="6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412290" y="246354"/>
            <a:ext cx="387707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Muestre el contenido de la carpeta stack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En la carpeta salones cree 3 Archivos de texto. (apolo.txt, Artemis.txt y sputnik.txt)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46354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4633880" y="28825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41025" t="0"/>
          <a:stretch/>
        </p:blipFill>
        <p:spPr>
          <a:xfrm>
            <a:off x="3669604" y="4531423"/>
            <a:ext cx="4305993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3825119" y="4573327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669604" y="648866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509846" y="1369782"/>
            <a:ext cx="11197244" cy="2977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92974" y="1456575"/>
            <a:ext cx="11006051" cy="2807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41025" t="0"/>
          <a:stretch/>
        </p:blipFill>
        <p:spPr>
          <a:xfrm>
            <a:off x="3669604" y="5632919"/>
            <a:ext cx="4305993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3825119" y="5674823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7975597" y="4531423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131112" y="4573327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77" y="806803"/>
            <a:ext cx="1920620" cy="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88" y="1334538"/>
            <a:ext cx="74009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4547" y="5149669"/>
            <a:ext cx="30194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8447" y="5168419"/>
            <a:ext cx="2571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4547" y="6293069"/>
            <a:ext cx="28384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412290" y="246354"/>
            <a:ext cx="38770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En cada uno de los archivo de texto registre 3 campers con la siguiente información (Identificacion, nombre y edad)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4193306" y="268286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4348821" y="31019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669604" y="648866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509846" y="2513182"/>
            <a:ext cx="11197244" cy="39754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92974" y="2601884"/>
            <a:ext cx="11006051" cy="38036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4193306" y="1369782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4348821" y="1411686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8129837" y="268286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8285352" y="31019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833" y="907495"/>
            <a:ext cx="2962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150" y="2657325"/>
            <a:ext cx="42672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375" y="2690663"/>
            <a:ext cx="4352925" cy="1590675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5658" y="912270"/>
            <a:ext cx="2914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1958" y="2028045"/>
            <a:ext cx="30575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575" y="4649425"/>
            <a:ext cx="4324350" cy="160020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