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3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8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5D83-CE39-4A31-9298-62E1059F4A5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300E-BE8A-42A9-A4C9-90E87003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50" Type="http://schemas.openxmlformats.org/officeDocument/2006/relationships/image" Target="../media/image55.sv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oleObject" Target="../embeddings/oleObject2.bin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measurement by flow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1E14E0B2-8F33-4436-9E1D-52EE3DBD82B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32159" y="1968421"/>
          <a:ext cx="2774837" cy="237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ism 6" r:id="rId3" imgW="3169554" imgH="2717002" progId="Prism6.Document">
                  <p:embed/>
                </p:oleObj>
              </mc:Choice>
              <mc:Fallback>
                <p:oleObj name="Prism 6" r:id="rId3" imgW="3169554" imgH="2717002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2159" y="1968421"/>
                        <a:ext cx="2774837" cy="237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C142382-FC4A-433A-B313-40BC138892C4}"/>
              </a:ext>
            </a:extLst>
          </p:cNvPr>
          <p:cNvGrpSpPr/>
          <p:nvPr/>
        </p:nvGrpSpPr>
        <p:grpSpPr>
          <a:xfrm>
            <a:off x="2195879" y="2174233"/>
            <a:ext cx="4481303" cy="1996050"/>
            <a:chOff x="711786" y="25207592"/>
            <a:chExt cx="4481303" cy="1996050"/>
          </a:xfrm>
        </p:grpSpPr>
        <p:pic>
          <p:nvPicPr>
            <p:cNvPr id="8" name="Graphic 39">
              <a:extLst>
                <a:ext uri="{FF2B5EF4-FFF2-40B4-BE49-F238E27FC236}">
                  <a16:creationId xmlns:a16="http://schemas.microsoft.com/office/drawing/2014/main" xmlns="" id="{83455A96-7AD0-4FE4-8766-E6CF7AA04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xmlns="" r:embed="rId50"/>
                </a:ext>
              </a:extLst>
            </a:blip>
            <a:srcRect b="12496"/>
            <a:stretch/>
          </p:blipFill>
          <p:spPr>
            <a:xfrm>
              <a:off x="711786" y="25207592"/>
              <a:ext cx="4481303" cy="17603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BE4EA13-1279-43F8-AAC0-EB09505D1E76}"/>
                </a:ext>
              </a:extLst>
            </p:cNvPr>
            <p:cNvSpPr txBox="1"/>
            <p:nvPr/>
          </p:nvSpPr>
          <p:spPr>
            <a:xfrm>
              <a:off x="1493766" y="26926643"/>
              <a:ext cx="15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DsRed Intensity (IU)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9166EE9-626F-49B8-8696-9DFFAB3AA09B}"/>
                </a:ext>
              </a:extLst>
            </p:cNvPr>
            <p:cNvSpPr txBox="1"/>
            <p:nvPr/>
          </p:nvSpPr>
          <p:spPr>
            <a:xfrm>
              <a:off x="3597636" y="26926643"/>
              <a:ext cx="1414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GFP Intensity (IU)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871C708-F5AD-4E45-B6DB-869557C2E379}"/>
              </a:ext>
            </a:extLst>
          </p:cNvPr>
          <p:cNvGrpSpPr>
            <a:grpSpLocks noChangeAspect="1"/>
          </p:cNvGrpSpPr>
          <p:nvPr/>
        </p:nvGrpSpPr>
        <p:grpSpPr>
          <a:xfrm>
            <a:off x="3251751" y="282798"/>
            <a:ext cx="3948668" cy="4298913"/>
            <a:chOff x="1248375" y="1351808"/>
            <a:chExt cx="4083284" cy="44454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0155B6F-66A3-47EC-ACD4-58670C55C162}"/>
                </a:ext>
              </a:extLst>
            </p:cNvPr>
            <p:cNvSpPr txBox="1"/>
            <p:nvPr/>
          </p:nvSpPr>
          <p:spPr>
            <a:xfrm>
              <a:off x="1266609" y="3200321"/>
              <a:ext cx="761195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HIF-2α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42EB576-81E9-4609-AF1D-530E780B51A4}"/>
                </a:ext>
              </a:extLst>
            </p:cNvPr>
            <p:cNvSpPr txBox="1"/>
            <p:nvPr/>
          </p:nvSpPr>
          <p:spPr>
            <a:xfrm>
              <a:off x="3947298" y="1351808"/>
              <a:ext cx="724725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1% O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ADFD1237-3532-463D-8B82-91E2AFBEAB75}"/>
                </a:ext>
              </a:extLst>
            </p:cNvPr>
            <p:cNvCxnSpPr/>
            <p:nvPr/>
          </p:nvCxnSpPr>
          <p:spPr>
            <a:xfrm flipV="1">
              <a:off x="3300547" y="1721139"/>
              <a:ext cx="20116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F885A43-330A-4726-BFFF-DC1890FCCD71}"/>
                </a:ext>
              </a:extLst>
            </p:cNvPr>
            <p:cNvSpPr txBox="1"/>
            <p:nvPr/>
          </p:nvSpPr>
          <p:spPr>
            <a:xfrm rot="16200000">
              <a:off x="1871700" y="1934286"/>
              <a:ext cx="757879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DsRed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0D5AD87-21D4-4821-AF04-612B66D099E3}"/>
                </a:ext>
              </a:extLst>
            </p:cNvPr>
            <p:cNvSpPr txBox="1"/>
            <p:nvPr/>
          </p:nvSpPr>
          <p:spPr>
            <a:xfrm rot="16200000">
              <a:off x="2289799" y="2024054"/>
              <a:ext cx="572222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GFP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891215F-8E76-4E63-8690-DABAEF3F51FA}"/>
                </a:ext>
              </a:extLst>
            </p:cNvPr>
            <p:cNvSpPr txBox="1"/>
            <p:nvPr/>
          </p:nvSpPr>
          <p:spPr>
            <a:xfrm rot="16200000">
              <a:off x="2858928" y="2028862"/>
              <a:ext cx="562276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4AFBFCF-5417-4F09-911D-DCFA243830BB}"/>
                </a:ext>
              </a:extLst>
            </p:cNvPr>
            <p:cNvSpPr txBox="1"/>
            <p:nvPr/>
          </p:nvSpPr>
          <p:spPr>
            <a:xfrm rot="16200000">
              <a:off x="3527701" y="1989589"/>
              <a:ext cx="643501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 day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04FD946-9A0C-4E13-A829-0A8D41828388}"/>
                </a:ext>
              </a:extLst>
            </p:cNvPr>
            <p:cNvSpPr txBox="1"/>
            <p:nvPr/>
          </p:nvSpPr>
          <p:spPr>
            <a:xfrm rot="16200000">
              <a:off x="4169404" y="1944705"/>
              <a:ext cx="736329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 days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90E8A44-5CB2-439C-9F72-2A37AAE2B923}"/>
                </a:ext>
              </a:extLst>
            </p:cNvPr>
            <p:cNvSpPr txBox="1"/>
            <p:nvPr/>
          </p:nvSpPr>
          <p:spPr>
            <a:xfrm rot="16200000">
              <a:off x="4492197" y="1944705"/>
              <a:ext cx="736329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 days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5716F99-5AD0-4296-AF71-EF72155CC3F7}"/>
                </a:ext>
              </a:extLst>
            </p:cNvPr>
            <p:cNvSpPr txBox="1"/>
            <p:nvPr/>
          </p:nvSpPr>
          <p:spPr>
            <a:xfrm>
              <a:off x="1266609" y="2588035"/>
              <a:ext cx="761195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HIF-1α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AD3A191-9AA7-4F06-869F-2DF421B58F31}"/>
                </a:ext>
              </a:extLst>
            </p:cNvPr>
            <p:cNvSpPr txBox="1"/>
            <p:nvPr/>
          </p:nvSpPr>
          <p:spPr>
            <a:xfrm rot="16200000">
              <a:off x="3814712" y="1944705"/>
              <a:ext cx="736329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 days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35CDE99-2D70-49E8-9904-4A1F8330EDD8}"/>
                </a:ext>
              </a:extLst>
            </p:cNvPr>
            <p:cNvSpPr txBox="1"/>
            <p:nvPr/>
          </p:nvSpPr>
          <p:spPr>
            <a:xfrm rot="16200000">
              <a:off x="3095927" y="1915049"/>
              <a:ext cx="797662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0.5 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E2426FB-6E85-4EEF-9585-C38F6BECD494}"/>
                </a:ext>
              </a:extLst>
            </p:cNvPr>
            <p:cNvSpPr txBox="1"/>
            <p:nvPr/>
          </p:nvSpPr>
          <p:spPr>
            <a:xfrm rot="16200000">
              <a:off x="4804359" y="1944705"/>
              <a:ext cx="736329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7 days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1E8CBA9-D25F-4B25-B407-6EB8341C57F8}"/>
                </a:ext>
              </a:extLst>
            </p:cNvPr>
            <p:cNvSpPr txBox="1"/>
            <p:nvPr/>
          </p:nvSpPr>
          <p:spPr>
            <a:xfrm>
              <a:off x="1248375" y="3791337"/>
              <a:ext cx="779428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P4HA1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9A055E7-6BD6-465C-8619-5277425E0656}"/>
                </a:ext>
              </a:extLst>
            </p:cNvPr>
            <p:cNvSpPr txBox="1"/>
            <p:nvPr/>
          </p:nvSpPr>
          <p:spPr>
            <a:xfrm>
              <a:off x="1455580" y="4347023"/>
              <a:ext cx="572223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GFP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4F07F03-88E2-4747-9D45-3F5D8DD7F92B}"/>
                </a:ext>
              </a:extLst>
            </p:cNvPr>
            <p:cNvSpPr txBox="1"/>
            <p:nvPr/>
          </p:nvSpPr>
          <p:spPr>
            <a:xfrm>
              <a:off x="1269923" y="4906145"/>
              <a:ext cx="757879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DsRed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2361330-039A-4E8E-AD8B-8E0F4419960C}"/>
                </a:ext>
              </a:extLst>
            </p:cNvPr>
            <p:cNvSpPr txBox="1"/>
            <p:nvPr/>
          </p:nvSpPr>
          <p:spPr>
            <a:xfrm>
              <a:off x="1424086" y="5369567"/>
              <a:ext cx="603717" cy="318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Actin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6B124B58-7924-42E7-AC35-224E212A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86"/>
            <a:stretch/>
          </p:blipFill>
          <p:spPr>
            <a:xfrm>
              <a:off x="1985691" y="2480554"/>
              <a:ext cx="3337845" cy="5378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63D3C2DB-4BCD-48A4-B5D1-BF7E5BE4F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4" b="15139"/>
            <a:stretch/>
          </p:blipFill>
          <p:spPr>
            <a:xfrm>
              <a:off x="1985677" y="3079004"/>
              <a:ext cx="3337874" cy="5321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775D8041-35E7-4CD1-9A60-5AB57CA66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" t="1785" r="2267" b="13282"/>
            <a:stretch/>
          </p:blipFill>
          <p:spPr>
            <a:xfrm>
              <a:off x="1985677" y="3671757"/>
              <a:ext cx="3337874" cy="508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96357D63-B4AD-4C63-A02D-262234EA5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" t="6643" r="1503"/>
            <a:stretch/>
          </p:blipFill>
          <p:spPr>
            <a:xfrm>
              <a:off x="1985677" y="4241106"/>
              <a:ext cx="3337874" cy="536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1AEB2F4-3055-47AF-8D20-08EE2E48C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5017"/>
            <a:stretch/>
          </p:blipFill>
          <p:spPr>
            <a:xfrm>
              <a:off x="1985677" y="4837827"/>
              <a:ext cx="3337874" cy="4242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538FF279-6606-462B-B880-43772A2F2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83"/>
            <a:stretch/>
          </p:blipFill>
          <p:spPr>
            <a:xfrm>
              <a:off x="1985677" y="5322658"/>
              <a:ext cx="3337874" cy="474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xmlns="" id="{1E4B1FD2-2230-4493-8D0A-B856C1E60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056930"/>
              </p:ext>
            </p:extLst>
          </p:nvPr>
        </p:nvGraphicFramePr>
        <p:xfrm>
          <a:off x="7291431" y="1573710"/>
          <a:ext cx="4398871" cy="249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rism 6" r:id="rId15" imgW="4036527" imgH="2291876" progId="Prism6.Document">
                  <p:embed/>
                </p:oleObj>
              </mc:Choice>
              <mc:Fallback>
                <p:oleObj name="Prism 6" r:id="rId15" imgW="4036527" imgH="2291876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91431" y="1573710"/>
                        <a:ext cx="4398871" cy="2496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974708" y="47887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Protein measurement by western</a:t>
            </a:r>
            <a:br>
              <a:rPr lang="en-US" dirty="0" smtClean="0"/>
            </a:br>
            <a:r>
              <a:rPr lang="en-US" dirty="0" smtClean="0"/>
              <a:t>densitometry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measurement by live cell imaging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6BCB8BC8-35BE-4D2F-9570-276C43AFBC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67000" y="1066801"/>
          <a:ext cx="6019800" cy="527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rism 6" r:id="rId3" imgW="3164873" imgH="2771745" progId="Prism6.Document">
                  <p:embed/>
                </p:oleObj>
              </mc:Choice>
              <mc:Fallback>
                <p:oleObj name="Prism 6" r:id="rId3" imgW="3164873" imgH="2771745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066801"/>
                        <a:ext cx="6019800" cy="527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Prism 6</vt:lpstr>
      <vt:lpstr>GraphPad Prism 6 Project</vt:lpstr>
      <vt:lpstr>Protein measurement by flow</vt:lpstr>
      <vt:lpstr>Protein measurement by western densitometry analysis</vt:lpstr>
      <vt:lpstr>Protein measurement by live cell imaging </vt:lpstr>
    </vt:vector>
  </TitlesOfParts>
  <Company>Johns Hopkins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measurement by flow</dc:title>
  <dc:creator>dgilkes</dc:creator>
  <cp:lastModifiedBy>dgilkes</cp:lastModifiedBy>
  <cp:revision>2</cp:revision>
  <dcterms:created xsi:type="dcterms:W3CDTF">2017-12-14T16:44:33Z</dcterms:created>
  <dcterms:modified xsi:type="dcterms:W3CDTF">2017-12-14T16:48:15Z</dcterms:modified>
</cp:coreProperties>
</file>