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7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4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6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9CAE-5CA7-4197-B716-0F703502EAC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CC6EB-0C64-49EA-9C51-84F3F036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8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C558296-C987-44C5-BFC7-3450CB03D1D9}"/>
              </a:ext>
            </a:extLst>
          </p:cNvPr>
          <p:cNvSpPr/>
          <p:nvPr/>
        </p:nvSpPr>
        <p:spPr>
          <a:xfrm>
            <a:off x="0" y="0"/>
            <a:ext cx="12192000" cy="37611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D7538-3ECC-437A-910F-79603483A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094" y="646982"/>
            <a:ext cx="9503434" cy="26300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Hypoxia-reporter construct: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tumor progression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4F5BD9-6115-4F8C-8278-300FC089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0559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Gilkes</a:t>
            </a:r>
            <a:r>
              <a:rPr lang="en-US" sz="2800" dirty="0"/>
              <a:t>-Macklin Collaboration</a:t>
            </a:r>
          </a:p>
          <a:p>
            <a:r>
              <a:rPr lang="en-US" sz="2800" dirty="0"/>
              <a:t>AMIGOS</a:t>
            </a:r>
          </a:p>
          <a:p>
            <a:endParaRPr lang="en-US" dirty="0"/>
          </a:p>
          <a:p>
            <a:r>
              <a:rPr lang="en-US" sz="2000" dirty="0"/>
              <a:t>October 4</a:t>
            </a:r>
            <a:r>
              <a:rPr lang="en-US" sz="2000" baseline="30000" dirty="0"/>
              <a:t>th </a:t>
            </a:r>
            <a:r>
              <a:rPr lang="en-US" sz="2000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026754-CED3-4556-8E96-90BEEC8091D9}"/>
              </a:ext>
            </a:extLst>
          </p:cNvPr>
          <p:cNvSpPr/>
          <p:nvPr/>
        </p:nvSpPr>
        <p:spPr>
          <a:xfrm>
            <a:off x="0" y="6333676"/>
            <a:ext cx="12192000" cy="5243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44E23A6E-6A13-4F07-952A-A54139FCB437}"/>
              </a:ext>
            </a:extLst>
          </p:cNvPr>
          <p:cNvGrpSpPr/>
          <p:nvPr/>
        </p:nvGrpSpPr>
        <p:grpSpPr>
          <a:xfrm>
            <a:off x="681088" y="213360"/>
            <a:ext cx="1880624" cy="1971551"/>
            <a:chOff x="458036" y="128491"/>
            <a:chExt cx="2775288" cy="2757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43BCE65E-5BA2-46DB-B1C3-FF66F360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31" y="600151"/>
              <a:ext cx="2618693" cy="2286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78B2860-E019-4F41-A52B-7C5D1FAC3DF3}"/>
                </a:ext>
              </a:extLst>
            </p:cNvPr>
            <p:cNvSpPr txBox="1"/>
            <p:nvPr/>
          </p:nvSpPr>
          <p:spPr>
            <a:xfrm>
              <a:off x="458036" y="128491"/>
              <a:ext cx="948198" cy="48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DAPI</a:t>
              </a:r>
            </a:p>
          </p:txBody>
        </p:sp>
      </p:grp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4BA826B8-90E4-4DFD-B028-5A86F67C65E8}"/>
              </a:ext>
            </a:extLst>
          </p:cNvPr>
          <p:cNvSpPr/>
          <p:nvPr/>
        </p:nvSpPr>
        <p:spPr>
          <a:xfrm rot="16200000">
            <a:off x="2667838" y="1156049"/>
            <a:ext cx="324561" cy="34748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57D3C92-6A8A-498B-A2C7-397762A0E8FB}"/>
              </a:ext>
            </a:extLst>
          </p:cNvPr>
          <p:cNvGrpSpPr/>
          <p:nvPr/>
        </p:nvGrpSpPr>
        <p:grpSpPr>
          <a:xfrm>
            <a:off x="5284893" y="512617"/>
            <a:ext cx="1776635" cy="1634343"/>
            <a:chOff x="590858" y="3762451"/>
            <a:chExt cx="2451097" cy="213969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E01AEABE-0F16-4FAF-97F0-264EDE222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58" y="3762451"/>
              <a:ext cx="2451097" cy="2139696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99AC823-BF5F-4F6B-ACDD-0B1F251057C3}"/>
                </a:ext>
              </a:extLst>
            </p:cNvPr>
            <p:cNvSpPr/>
            <p:nvPr/>
          </p:nvSpPr>
          <p:spPr>
            <a:xfrm>
              <a:off x="999526" y="4375015"/>
              <a:ext cx="1464690" cy="1313891"/>
            </a:xfrm>
            <a:custGeom>
              <a:avLst/>
              <a:gdLst>
                <a:gd name="connsiteX0" fmla="*/ 414020 w 1549427"/>
                <a:gd name="connsiteY0" fmla="*/ 2540 h 1457960"/>
                <a:gd name="connsiteX1" fmla="*/ 426720 w 1549427"/>
                <a:gd name="connsiteY1" fmla="*/ 12700 h 1457960"/>
                <a:gd name="connsiteX2" fmla="*/ 452120 w 1549427"/>
                <a:gd name="connsiteY2" fmla="*/ 17780 h 1457960"/>
                <a:gd name="connsiteX3" fmla="*/ 462280 w 1549427"/>
                <a:gd name="connsiteY3" fmla="*/ 22860 h 1457960"/>
                <a:gd name="connsiteX4" fmla="*/ 495300 w 1549427"/>
                <a:gd name="connsiteY4" fmla="*/ 27940 h 1457960"/>
                <a:gd name="connsiteX5" fmla="*/ 543560 w 1549427"/>
                <a:gd name="connsiteY5" fmla="*/ 35560 h 1457960"/>
                <a:gd name="connsiteX6" fmla="*/ 673100 w 1549427"/>
                <a:gd name="connsiteY6" fmla="*/ 33020 h 1457960"/>
                <a:gd name="connsiteX7" fmla="*/ 698500 w 1549427"/>
                <a:gd name="connsiteY7" fmla="*/ 27940 h 1457960"/>
                <a:gd name="connsiteX8" fmla="*/ 721360 w 1549427"/>
                <a:gd name="connsiteY8" fmla="*/ 22860 h 1457960"/>
                <a:gd name="connsiteX9" fmla="*/ 736600 w 1549427"/>
                <a:gd name="connsiteY9" fmla="*/ 17780 h 1457960"/>
                <a:gd name="connsiteX10" fmla="*/ 779780 w 1549427"/>
                <a:gd name="connsiteY10" fmla="*/ 12700 h 1457960"/>
                <a:gd name="connsiteX11" fmla="*/ 805180 w 1549427"/>
                <a:gd name="connsiteY11" fmla="*/ 5080 h 1457960"/>
                <a:gd name="connsiteX12" fmla="*/ 858520 w 1549427"/>
                <a:gd name="connsiteY12" fmla="*/ 0 h 1457960"/>
                <a:gd name="connsiteX13" fmla="*/ 965200 w 1549427"/>
                <a:gd name="connsiteY13" fmla="*/ 2540 h 1457960"/>
                <a:gd name="connsiteX14" fmla="*/ 972820 w 1549427"/>
                <a:gd name="connsiteY14" fmla="*/ 7620 h 1457960"/>
                <a:gd name="connsiteX15" fmla="*/ 993140 w 1549427"/>
                <a:gd name="connsiteY15" fmla="*/ 12700 h 1457960"/>
                <a:gd name="connsiteX16" fmla="*/ 1000760 w 1549427"/>
                <a:gd name="connsiteY16" fmla="*/ 15240 h 1457960"/>
                <a:gd name="connsiteX17" fmla="*/ 1021080 w 1549427"/>
                <a:gd name="connsiteY17" fmla="*/ 25400 h 1457960"/>
                <a:gd name="connsiteX18" fmla="*/ 1038860 w 1549427"/>
                <a:gd name="connsiteY18" fmla="*/ 38100 h 1457960"/>
                <a:gd name="connsiteX19" fmla="*/ 1049020 w 1549427"/>
                <a:gd name="connsiteY19" fmla="*/ 40640 h 1457960"/>
                <a:gd name="connsiteX20" fmla="*/ 1056640 w 1549427"/>
                <a:gd name="connsiteY20" fmla="*/ 43180 h 1457960"/>
                <a:gd name="connsiteX21" fmla="*/ 1064260 w 1549427"/>
                <a:gd name="connsiteY21" fmla="*/ 48260 h 1457960"/>
                <a:gd name="connsiteX22" fmla="*/ 1079500 w 1549427"/>
                <a:gd name="connsiteY22" fmla="*/ 53340 h 1457960"/>
                <a:gd name="connsiteX23" fmla="*/ 1092200 w 1549427"/>
                <a:gd name="connsiteY23" fmla="*/ 58420 h 1457960"/>
                <a:gd name="connsiteX24" fmla="*/ 1102360 w 1549427"/>
                <a:gd name="connsiteY24" fmla="*/ 60960 h 1457960"/>
                <a:gd name="connsiteX25" fmla="*/ 1109980 w 1549427"/>
                <a:gd name="connsiteY25" fmla="*/ 63500 h 1457960"/>
                <a:gd name="connsiteX26" fmla="*/ 1132840 w 1549427"/>
                <a:gd name="connsiteY26" fmla="*/ 68580 h 1457960"/>
                <a:gd name="connsiteX27" fmla="*/ 1140460 w 1549427"/>
                <a:gd name="connsiteY27" fmla="*/ 73660 h 1457960"/>
                <a:gd name="connsiteX28" fmla="*/ 1155700 w 1549427"/>
                <a:gd name="connsiteY28" fmla="*/ 78740 h 1457960"/>
                <a:gd name="connsiteX29" fmla="*/ 1173480 w 1549427"/>
                <a:gd name="connsiteY29" fmla="*/ 88900 h 1457960"/>
                <a:gd name="connsiteX30" fmla="*/ 1193800 w 1549427"/>
                <a:gd name="connsiteY30" fmla="*/ 91440 h 1457960"/>
                <a:gd name="connsiteX31" fmla="*/ 1219200 w 1549427"/>
                <a:gd name="connsiteY31" fmla="*/ 101600 h 1457960"/>
                <a:gd name="connsiteX32" fmla="*/ 1226820 w 1549427"/>
                <a:gd name="connsiteY32" fmla="*/ 104140 h 1457960"/>
                <a:gd name="connsiteX33" fmla="*/ 1236980 w 1549427"/>
                <a:gd name="connsiteY33" fmla="*/ 111760 h 1457960"/>
                <a:gd name="connsiteX34" fmla="*/ 1244600 w 1549427"/>
                <a:gd name="connsiteY34" fmla="*/ 116840 h 1457960"/>
                <a:gd name="connsiteX35" fmla="*/ 1249680 w 1549427"/>
                <a:gd name="connsiteY35" fmla="*/ 124460 h 1457960"/>
                <a:gd name="connsiteX36" fmla="*/ 1257300 w 1549427"/>
                <a:gd name="connsiteY36" fmla="*/ 134620 h 1457960"/>
                <a:gd name="connsiteX37" fmla="*/ 1264920 w 1549427"/>
                <a:gd name="connsiteY37" fmla="*/ 139700 h 1457960"/>
                <a:gd name="connsiteX38" fmla="*/ 1272540 w 1549427"/>
                <a:gd name="connsiteY38" fmla="*/ 147320 h 1457960"/>
                <a:gd name="connsiteX39" fmla="*/ 1282700 w 1549427"/>
                <a:gd name="connsiteY39" fmla="*/ 154940 h 1457960"/>
                <a:gd name="connsiteX40" fmla="*/ 1290320 w 1549427"/>
                <a:gd name="connsiteY40" fmla="*/ 162560 h 1457960"/>
                <a:gd name="connsiteX41" fmla="*/ 1305560 w 1549427"/>
                <a:gd name="connsiteY41" fmla="*/ 170180 h 1457960"/>
                <a:gd name="connsiteX42" fmla="*/ 1313180 w 1549427"/>
                <a:gd name="connsiteY42" fmla="*/ 177800 h 1457960"/>
                <a:gd name="connsiteX43" fmla="*/ 1320800 w 1549427"/>
                <a:gd name="connsiteY43" fmla="*/ 180340 h 1457960"/>
                <a:gd name="connsiteX44" fmla="*/ 1336040 w 1549427"/>
                <a:gd name="connsiteY44" fmla="*/ 195580 h 1457960"/>
                <a:gd name="connsiteX45" fmla="*/ 1343660 w 1549427"/>
                <a:gd name="connsiteY45" fmla="*/ 203200 h 1457960"/>
                <a:gd name="connsiteX46" fmla="*/ 1351280 w 1549427"/>
                <a:gd name="connsiteY46" fmla="*/ 210820 h 1457960"/>
                <a:gd name="connsiteX47" fmla="*/ 1361440 w 1549427"/>
                <a:gd name="connsiteY47" fmla="*/ 218440 h 1457960"/>
                <a:gd name="connsiteX48" fmla="*/ 1369060 w 1549427"/>
                <a:gd name="connsiteY48" fmla="*/ 223520 h 1457960"/>
                <a:gd name="connsiteX49" fmla="*/ 1384300 w 1549427"/>
                <a:gd name="connsiteY49" fmla="*/ 238760 h 1457960"/>
                <a:gd name="connsiteX50" fmla="*/ 1399540 w 1549427"/>
                <a:gd name="connsiteY50" fmla="*/ 251460 h 1457960"/>
                <a:gd name="connsiteX51" fmla="*/ 1409700 w 1549427"/>
                <a:gd name="connsiteY51" fmla="*/ 266700 h 1457960"/>
                <a:gd name="connsiteX52" fmla="*/ 1422400 w 1549427"/>
                <a:gd name="connsiteY52" fmla="*/ 284480 h 1457960"/>
                <a:gd name="connsiteX53" fmla="*/ 1427480 w 1549427"/>
                <a:gd name="connsiteY53" fmla="*/ 299720 h 1457960"/>
                <a:gd name="connsiteX54" fmla="*/ 1437640 w 1549427"/>
                <a:gd name="connsiteY54" fmla="*/ 312420 h 1457960"/>
                <a:gd name="connsiteX55" fmla="*/ 1450340 w 1549427"/>
                <a:gd name="connsiteY55" fmla="*/ 330200 h 1457960"/>
                <a:gd name="connsiteX56" fmla="*/ 1452880 w 1549427"/>
                <a:gd name="connsiteY56" fmla="*/ 337820 h 1457960"/>
                <a:gd name="connsiteX57" fmla="*/ 1460500 w 1549427"/>
                <a:gd name="connsiteY57" fmla="*/ 345440 h 1457960"/>
                <a:gd name="connsiteX58" fmla="*/ 1468120 w 1549427"/>
                <a:gd name="connsiteY58" fmla="*/ 355600 h 1457960"/>
                <a:gd name="connsiteX59" fmla="*/ 1475740 w 1549427"/>
                <a:gd name="connsiteY59" fmla="*/ 373380 h 1457960"/>
                <a:gd name="connsiteX60" fmla="*/ 1480820 w 1549427"/>
                <a:gd name="connsiteY60" fmla="*/ 381000 h 1457960"/>
                <a:gd name="connsiteX61" fmla="*/ 1493520 w 1549427"/>
                <a:gd name="connsiteY61" fmla="*/ 398780 h 1457960"/>
                <a:gd name="connsiteX62" fmla="*/ 1498600 w 1549427"/>
                <a:gd name="connsiteY62" fmla="*/ 414020 h 1457960"/>
                <a:gd name="connsiteX63" fmla="*/ 1508760 w 1549427"/>
                <a:gd name="connsiteY63" fmla="*/ 429260 h 1457960"/>
                <a:gd name="connsiteX64" fmla="*/ 1511300 w 1549427"/>
                <a:gd name="connsiteY64" fmla="*/ 436880 h 1457960"/>
                <a:gd name="connsiteX65" fmla="*/ 1513840 w 1549427"/>
                <a:gd name="connsiteY65" fmla="*/ 449580 h 1457960"/>
                <a:gd name="connsiteX66" fmla="*/ 1518920 w 1549427"/>
                <a:gd name="connsiteY66" fmla="*/ 457200 h 1457960"/>
                <a:gd name="connsiteX67" fmla="*/ 1524000 w 1549427"/>
                <a:gd name="connsiteY67" fmla="*/ 477520 h 1457960"/>
                <a:gd name="connsiteX68" fmla="*/ 1526540 w 1549427"/>
                <a:gd name="connsiteY68" fmla="*/ 487680 h 1457960"/>
                <a:gd name="connsiteX69" fmla="*/ 1531620 w 1549427"/>
                <a:gd name="connsiteY69" fmla="*/ 497840 h 1457960"/>
                <a:gd name="connsiteX70" fmla="*/ 1536700 w 1549427"/>
                <a:gd name="connsiteY70" fmla="*/ 515620 h 1457960"/>
                <a:gd name="connsiteX71" fmla="*/ 1544320 w 1549427"/>
                <a:gd name="connsiteY71" fmla="*/ 525780 h 1457960"/>
                <a:gd name="connsiteX72" fmla="*/ 1549400 w 1549427"/>
                <a:gd name="connsiteY72" fmla="*/ 581660 h 1457960"/>
                <a:gd name="connsiteX73" fmla="*/ 1544320 w 1549427"/>
                <a:gd name="connsiteY73" fmla="*/ 708660 h 1457960"/>
                <a:gd name="connsiteX74" fmla="*/ 1534160 w 1549427"/>
                <a:gd name="connsiteY74" fmla="*/ 744220 h 1457960"/>
                <a:gd name="connsiteX75" fmla="*/ 1529080 w 1549427"/>
                <a:gd name="connsiteY75" fmla="*/ 751840 h 1457960"/>
                <a:gd name="connsiteX76" fmla="*/ 1526540 w 1549427"/>
                <a:gd name="connsiteY76" fmla="*/ 759460 h 1457960"/>
                <a:gd name="connsiteX77" fmla="*/ 1511300 w 1549427"/>
                <a:gd name="connsiteY77" fmla="*/ 782320 h 1457960"/>
                <a:gd name="connsiteX78" fmla="*/ 1503680 w 1549427"/>
                <a:gd name="connsiteY78" fmla="*/ 789940 h 1457960"/>
                <a:gd name="connsiteX79" fmla="*/ 1490980 w 1549427"/>
                <a:gd name="connsiteY79" fmla="*/ 807720 h 1457960"/>
                <a:gd name="connsiteX80" fmla="*/ 1480820 w 1549427"/>
                <a:gd name="connsiteY80" fmla="*/ 817880 h 1457960"/>
                <a:gd name="connsiteX81" fmla="*/ 1478280 w 1549427"/>
                <a:gd name="connsiteY81" fmla="*/ 828040 h 1457960"/>
                <a:gd name="connsiteX82" fmla="*/ 1475740 w 1549427"/>
                <a:gd name="connsiteY82" fmla="*/ 835660 h 1457960"/>
                <a:gd name="connsiteX83" fmla="*/ 1473200 w 1549427"/>
                <a:gd name="connsiteY83" fmla="*/ 850900 h 1457960"/>
                <a:gd name="connsiteX84" fmla="*/ 1465580 w 1549427"/>
                <a:gd name="connsiteY84" fmla="*/ 886460 h 1457960"/>
                <a:gd name="connsiteX85" fmla="*/ 1460500 w 1549427"/>
                <a:gd name="connsiteY85" fmla="*/ 927100 h 1457960"/>
                <a:gd name="connsiteX86" fmla="*/ 1457960 w 1549427"/>
                <a:gd name="connsiteY86" fmla="*/ 939800 h 1457960"/>
                <a:gd name="connsiteX87" fmla="*/ 1452880 w 1549427"/>
                <a:gd name="connsiteY87" fmla="*/ 949960 h 1457960"/>
                <a:gd name="connsiteX88" fmla="*/ 1440180 w 1549427"/>
                <a:gd name="connsiteY88" fmla="*/ 967740 h 1457960"/>
                <a:gd name="connsiteX89" fmla="*/ 1435100 w 1549427"/>
                <a:gd name="connsiteY89" fmla="*/ 975360 h 1457960"/>
                <a:gd name="connsiteX90" fmla="*/ 1427480 w 1549427"/>
                <a:gd name="connsiteY90" fmla="*/ 985520 h 1457960"/>
                <a:gd name="connsiteX91" fmla="*/ 1412240 w 1549427"/>
                <a:gd name="connsiteY91" fmla="*/ 1008380 h 1457960"/>
                <a:gd name="connsiteX92" fmla="*/ 1404620 w 1549427"/>
                <a:gd name="connsiteY92" fmla="*/ 1043940 h 1457960"/>
                <a:gd name="connsiteX93" fmla="*/ 1399540 w 1549427"/>
                <a:gd name="connsiteY93" fmla="*/ 1064260 h 1457960"/>
                <a:gd name="connsiteX94" fmla="*/ 1394460 w 1549427"/>
                <a:gd name="connsiteY94" fmla="*/ 1082040 h 1457960"/>
                <a:gd name="connsiteX95" fmla="*/ 1389380 w 1549427"/>
                <a:gd name="connsiteY95" fmla="*/ 1089660 h 1457960"/>
                <a:gd name="connsiteX96" fmla="*/ 1386840 w 1549427"/>
                <a:gd name="connsiteY96" fmla="*/ 1097280 h 1457960"/>
                <a:gd name="connsiteX97" fmla="*/ 1379220 w 1549427"/>
                <a:gd name="connsiteY97" fmla="*/ 1107440 h 1457960"/>
                <a:gd name="connsiteX98" fmla="*/ 1371600 w 1549427"/>
                <a:gd name="connsiteY98" fmla="*/ 1125220 h 1457960"/>
                <a:gd name="connsiteX99" fmla="*/ 1358900 w 1549427"/>
                <a:gd name="connsiteY99" fmla="*/ 1143000 h 1457960"/>
                <a:gd name="connsiteX100" fmla="*/ 1353820 w 1549427"/>
                <a:gd name="connsiteY100" fmla="*/ 1153160 h 1457960"/>
                <a:gd name="connsiteX101" fmla="*/ 1348740 w 1549427"/>
                <a:gd name="connsiteY101" fmla="*/ 1173480 h 1457960"/>
                <a:gd name="connsiteX102" fmla="*/ 1341120 w 1549427"/>
                <a:gd name="connsiteY102" fmla="*/ 1183640 h 1457960"/>
                <a:gd name="connsiteX103" fmla="*/ 1336040 w 1549427"/>
                <a:gd name="connsiteY103" fmla="*/ 1191260 h 1457960"/>
                <a:gd name="connsiteX104" fmla="*/ 1310640 w 1549427"/>
                <a:gd name="connsiteY104" fmla="*/ 1214120 h 1457960"/>
                <a:gd name="connsiteX105" fmla="*/ 1287780 w 1549427"/>
                <a:gd name="connsiteY105" fmla="*/ 1224280 h 1457960"/>
                <a:gd name="connsiteX106" fmla="*/ 1280160 w 1549427"/>
                <a:gd name="connsiteY106" fmla="*/ 1231900 h 1457960"/>
                <a:gd name="connsiteX107" fmla="*/ 1272540 w 1549427"/>
                <a:gd name="connsiteY107" fmla="*/ 1236980 h 1457960"/>
                <a:gd name="connsiteX108" fmla="*/ 1259840 w 1549427"/>
                <a:gd name="connsiteY108" fmla="*/ 1254760 h 1457960"/>
                <a:gd name="connsiteX109" fmla="*/ 1257300 w 1549427"/>
                <a:gd name="connsiteY109" fmla="*/ 1264920 h 1457960"/>
                <a:gd name="connsiteX110" fmla="*/ 1247140 w 1549427"/>
                <a:gd name="connsiteY110" fmla="*/ 1280160 h 1457960"/>
                <a:gd name="connsiteX111" fmla="*/ 1239520 w 1549427"/>
                <a:gd name="connsiteY111" fmla="*/ 1295400 h 1457960"/>
                <a:gd name="connsiteX112" fmla="*/ 1236980 w 1549427"/>
                <a:gd name="connsiteY112" fmla="*/ 1303020 h 1457960"/>
                <a:gd name="connsiteX113" fmla="*/ 1231900 w 1549427"/>
                <a:gd name="connsiteY113" fmla="*/ 1320800 h 1457960"/>
                <a:gd name="connsiteX114" fmla="*/ 1226820 w 1549427"/>
                <a:gd name="connsiteY114" fmla="*/ 1328420 h 1457960"/>
                <a:gd name="connsiteX115" fmla="*/ 1216660 w 1549427"/>
                <a:gd name="connsiteY115" fmla="*/ 1346200 h 1457960"/>
                <a:gd name="connsiteX116" fmla="*/ 1201420 w 1549427"/>
                <a:gd name="connsiteY116" fmla="*/ 1361440 h 1457960"/>
                <a:gd name="connsiteX117" fmla="*/ 1193800 w 1549427"/>
                <a:gd name="connsiteY117" fmla="*/ 1369060 h 1457960"/>
                <a:gd name="connsiteX118" fmla="*/ 1186180 w 1549427"/>
                <a:gd name="connsiteY118" fmla="*/ 1374140 h 1457960"/>
                <a:gd name="connsiteX119" fmla="*/ 1178560 w 1549427"/>
                <a:gd name="connsiteY119" fmla="*/ 1381760 h 1457960"/>
                <a:gd name="connsiteX120" fmla="*/ 1150620 w 1549427"/>
                <a:gd name="connsiteY120" fmla="*/ 1397000 h 1457960"/>
                <a:gd name="connsiteX121" fmla="*/ 1137920 w 1549427"/>
                <a:gd name="connsiteY121" fmla="*/ 1402080 h 1457960"/>
                <a:gd name="connsiteX122" fmla="*/ 1127760 w 1549427"/>
                <a:gd name="connsiteY122" fmla="*/ 1409700 h 1457960"/>
                <a:gd name="connsiteX123" fmla="*/ 1117600 w 1549427"/>
                <a:gd name="connsiteY123" fmla="*/ 1414780 h 1457960"/>
                <a:gd name="connsiteX124" fmla="*/ 1102360 w 1549427"/>
                <a:gd name="connsiteY124" fmla="*/ 1419860 h 1457960"/>
                <a:gd name="connsiteX125" fmla="*/ 1041400 w 1549427"/>
                <a:gd name="connsiteY125" fmla="*/ 1417320 h 1457960"/>
                <a:gd name="connsiteX126" fmla="*/ 988060 w 1549427"/>
                <a:gd name="connsiteY126" fmla="*/ 1412240 h 1457960"/>
                <a:gd name="connsiteX127" fmla="*/ 942340 w 1549427"/>
                <a:gd name="connsiteY127" fmla="*/ 1409700 h 1457960"/>
                <a:gd name="connsiteX128" fmla="*/ 904240 w 1549427"/>
                <a:gd name="connsiteY128" fmla="*/ 1402080 h 1457960"/>
                <a:gd name="connsiteX129" fmla="*/ 855980 w 1549427"/>
                <a:gd name="connsiteY129" fmla="*/ 1397000 h 1457960"/>
                <a:gd name="connsiteX130" fmla="*/ 726440 w 1549427"/>
                <a:gd name="connsiteY130" fmla="*/ 1404620 h 1457960"/>
                <a:gd name="connsiteX131" fmla="*/ 701040 w 1549427"/>
                <a:gd name="connsiteY131" fmla="*/ 1407160 h 1457960"/>
                <a:gd name="connsiteX132" fmla="*/ 678180 w 1549427"/>
                <a:gd name="connsiteY132" fmla="*/ 1409700 h 1457960"/>
                <a:gd name="connsiteX133" fmla="*/ 574040 w 1549427"/>
                <a:gd name="connsiteY133" fmla="*/ 1412240 h 1457960"/>
                <a:gd name="connsiteX134" fmla="*/ 548640 w 1549427"/>
                <a:gd name="connsiteY134" fmla="*/ 1417320 h 1457960"/>
                <a:gd name="connsiteX135" fmla="*/ 538480 w 1549427"/>
                <a:gd name="connsiteY135" fmla="*/ 1424940 h 1457960"/>
                <a:gd name="connsiteX136" fmla="*/ 530860 w 1549427"/>
                <a:gd name="connsiteY136" fmla="*/ 1430020 h 1457960"/>
                <a:gd name="connsiteX137" fmla="*/ 523240 w 1549427"/>
                <a:gd name="connsiteY137" fmla="*/ 1437640 h 1457960"/>
                <a:gd name="connsiteX138" fmla="*/ 513080 w 1549427"/>
                <a:gd name="connsiteY138" fmla="*/ 1440180 h 1457960"/>
                <a:gd name="connsiteX139" fmla="*/ 505460 w 1549427"/>
                <a:gd name="connsiteY139" fmla="*/ 1445260 h 1457960"/>
                <a:gd name="connsiteX140" fmla="*/ 497840 w 1549427"/>
                <a:gd name="connsiteY140" fmla="*/ 1447800 h 1457960"/>
                <a:gd name="connsiteX141" fmla="*/ 401320 w 1549427"/>
                <a:gd name="connsiteY141" fmla="*/ 1450340 h 1457960"/>
                <a:gd name="connsiteX142" fmla="*/ 393700 w 1549427"/>
                <a:gd name="connsiteY142" fmla="*/ 1455420 h 1457960"/>
                <a:gd name="connsiteX143" fmla="*/ 383540 w 1549427"/>
                <a:gd name="connsiteY143" fmla="*/ 1457960 h 1457960"/>
                <a:gd name="connsiteX144" fmla="*/ 236220 w 1549427"/>
                <a:gd name="connsiteY144" fmla="*/ 1455420 h 1457960"/>
                <a:gd name="connsiteX145" fmla="*/ 218440 w 1549427"/>
                <a:gd name="connsiteY145" fmla="*/ 1440180 h 1457960"/>
                <a:gd name="connsiteX146" fmla="*/ 210820 w 1549427"/>
                <a:gd name="connsiteY146" fmla="*/ 1435100 h 1457960"/>
                <a:gd name="connsiteX147" fmla="*/ 203200 w 1549427"/>
                <a:gd name="connsiteY147" fmla="*/ 1427480 h 1457960"/>
                <a:gd name="connsiteX148" fmla="*/ 160020 w 1549427"/>
                <a:gd name="connsiteY148" fmla="*/ 1397000 h 1457960"/>
                <a:gd name="connsiteX149" fmla="*/ 152400 w 1549427"/>
                <a:gd name="connsiteY149" fmla="*/ 1389380 h 1457960"/>
                <a:gd name="connsiteX150" fmla="*/ 144780 w 1549427"/>
                <a:gd name="connsiteY150" fmla="*/ 1384300 h 1457960"/>
                <a:gd name="connsiteX151" fmla="*/ 129540 w 1549427"/>
                <a:gd name="connsiteY151" fmla="*/ 1369060 h 1457960"/>
                <a:gd name="connsiteX152" fmla="*/ 106680 w 1549427"/>
                <a:gd name="connsiteY152" fmla="*/ 1351280 h 1457960"/>
                <a:gd name="connsiteX153" fmla="*/ 99060 w 1549427"/>
                <a:gd name="connsiteY153" fmla="*/ 1346200 h 1457960"/>
                <a:gd name="connsiteX154" fmla="*/ 91440 w 1549427"/>
                <a:gd name="connsiteY154" fmla="*/ 1336040 h 1457960"/>
                <a:gd name="connsiteX155" fmla="*/ 88900 w 1549427"/>
                <a:gd name="connsiteY155" fmla="*/ 1325880 h 1457960"/>
                <a:gd name="connsiteX156" fmla="*/ 81280 w 1549427"/>
                <a:gd name="connsiteY156" fmla="*/ 1315720 h 1457960"/>
                <a:gd name="connsiteX157" fmla="*/ 76200 w 1549427"/>
                <a:gd name="connsiteY157" fmla="*/ 1308100 h 1457960"/>
                <a:gd name="connsiteX158" fmla="*/ 71120 w 1549427"/>
                <a:gd name="connsiteY158" fmla="*/ 1297940 h 1457960"/>
                <a:gd name="connsiteX159" fmla="*/ 53340 w 1549427"/>
                <a:gd name="connsiteY159" fmla="*/ 1272540 h 1457960"/>
                <a:gd name="connsiteX160" fmla="*/ 40640 w 1549427"/>
                <a:gd name="connsiteY160" fmla="*/ 1254760 h 1457960"/>
                <a:gd name="connsiteX161" fmla="*/ 30480 w 1549427"/>
                <a:gd name="connsiteY161" fmla="*/ 1239520 h 1457960"/>
                <a:gd name="connsiteX162" fmla="*/ 17780 w 1549427"/>
                <a:gd name="connsiteY162" fmla="*/ 1216660 h 1457960"/>
                <a:gd name="connsiteX163" fmla="*/ 7620 w 1549427"/>
                <a:gd name="connsiteY163" fmla="*/ 1206500 h 1457960"/>
                <a:gd name="connsiteX164" fmla="*/ 2540 w 1549427"/>
                <a:gd name="connsiteY164" fmla="*/ 1097280 h 1457960"/>
                <a:gd name="connsiteX165" fmla="*/ 0 w 1549427"/>
                <a:gd name="connsiteY165" fmla="*/ 1061720 h 1457960"/>
                <a:gd name="connsiteX166" fmla="*/ 2540 w 1549427"/>
                <a:gd name="connsiteY166" fmla="*/ 1023620 h 1457960"/>
                <a:gd name="connsiteX167" fmla="*/ 20320 w 1549427"/>
                <a:gd name="connsiteY167" fmla="*/ 1000760 h 1457960"/>
                <a:gd name="connsiteX168" fmla="*/ 25400 w 1549427"/>
                <a:gd name="connsiteY168" fmla="*/ 993140 h 1457960"/>
                <a:gd name="connsiteX169" fmla="*/ 35560 w 1549427"/>
                <a:gd name="connsiteY169" fmla="*/ 988060 h 1457960"/>
                <a:gd name="connsiteX170" fmla="*/ 50800 w 1549427"/>
                <a:gd name="connsiteY170" fmla="*/ 975360 h 1457960"/>
                <a:gd name="connsiteX171" fmla="*/ 71120 w 1549427"/>
                <a:gd name="connsiteY171" fmla="*/ 962660 h 1457960"/>
                <a:gd name="connsiteX172" fmla="*/ 78740 w 1549427"/>
                <a:gd name="connsiteY172" fmla="*/ 955040 h 1457960"/>
                <a:gd name="connsiteX173" fmla="*/ 96520 w 1549427"/>
                <a:gd name="connsiteY173" fmla="*/ 942340 h 1457960"/>
                <a:gd name="connsiteX174" fmla="*/ 101600 w 1549427"/>
                <a:gd name="connsiteY174" fmla="*/ 934720 h 1457960"/>
                <a:gd name="connsiteX175" fmla="*/ 114300 w 1549427"/>
                <a:gd name="connsiteY175" fmla="*/ 916940 h 1457960"/>
                <a:gd name="connsiteX176" fmla="*/ 106680 w 1549427"/>
                <a:gd name="connsiteY176" fmla="*/ 894080 h 1457960"/>
                <a:gd name="connsiteX177" fmla="*/ 104140 w 1549427"/>
                <a:gd name="connsiteY177" fmla="*/ 886460 h 1457960"/>
                <a:gd name="connsiteX178" fmla="*/ 101600 w 1549427"/>
                <a:gd name="connsiteY178" fmla="*/ 878840 h 1457960"/>
                <a:gd name="connsiteX179" fmla="*/ 99060 w 1549427"/>
                <a:gd name="connsiteY179" fmla="*/ 866140 h 1457960"/>
                <a:gd name="connsiteX180" fmla="*/ 96520 w 1549427"/>
                <a:gd name="connsiteY180" fmla="*/ 855980 h 1457960"/>
                <a:gd name="connsiteX181" fmla="*/ 91440 w 1549427"/>
                <a:gd name="connsiteY181" fmla="*/ 815340 h 1457960"/>
                <a:gd name="connsiteX182" fmla="*/ 88900 w 1549427"/>
                <a:gd name="connsiteY182" fmla="*/ 797560 h 1457960"/>
                <a:gd name="connsiteX183" fmla="*/ 83820 w 1549427"/>
                <a:gd name="connsiteY183" fmla="*/ 789940 h 1457960"/>
                <a:gd name="connsiteX184" fmla="*/ 78740 w 1549427"/>
                <a:gd name="connsiteY184" fmla="*/ 772160 h 1457960"/>
                <a:gd name="connsiteX185" fmla="*/ 71120 w 1549427"/>
                <a:gd name="connsiteY185" fmla="*/ 759460 h 1457960"/>
                <a:gd name="connsiteX186" fmla="*/ 63500 w 1549427"/>
                <a:gd name="connsiteY186" fmla="*/ 731520 h 1457960"/>
                <a:gd name="connsiteX187" fmla="*/ 55880 w 1549427"/>
                <a:gd name="connsiteY187" fmla="*/ 708660 h 1457960"/>
                <a:gd name="connsiteX188" fmla="*/ 43180 w 1549427"/>
                <a:gd name="connsiteY188" fmla="*/ 673100 h 1457960"/>
                <a:gd name="connsiteX189" fmla="*/ 40640 w 1549427"/>
                <a:gd name="connsiteY189" fmla="*/ 655320 h 1457960"/>
                <a:gd name="connsiteX190" fmla="*/ 38100 w 1549427"/>
                <a:gd name="connsiteY190" fmla="*/ 642620 h 1457960"/>
                <a:gd name="connsiteX191" fmla="*/ 33020 w 1549427"/>
                <a:gd name="connsiteY191" fmla="*/ 632460 h 1457960"/>
                <a:gd name="connsiteX192" fmla="*/ 30480 w 1549427"/>
                <a:gd name="connsiteY192" fmla="*/ 614680 h 1457960"/>
                <a:gd name="connsiteX193" fmla="*/ 27940 w 1549427"/>
                <a:gd name="connsiteY193" fmla="*/ 599440 h 1457960"/>
                <a:gd name="connsiteX194" fmla="*/ 25400 w 1549427"/>
                <a:gd name="connsiteY194" fmla="*/ 426720 h 1457960"/>
                <a:gd name="connsiteX195" fmla="*/ 27940 w 1549427"/>
                <a:gd name="connsiteY195" fmla="*/ 276860 h 1457960"/>
                <a:gd name="connsiteX196" fmla="*/ 33020 w 1549427"/>
                <a:gd name="connsiteY196" fmla="*/ 264160 h 1457960"/>
                <a:gd name="connsiteX197" fmla="*/ 38100 w 1549427"/>
                <a:gd name="connsiteY197" fmla="*/ 248920 h 1457960"/>
                <a:gd name="connsiteX198" fmla="*/ 45720 w 1549427"/>
                <a:gd name="connsiteY198" fmla="*/ 228600 h 1457960"/>
                <a:gd name="connsiteX199" fmla="*/ 48260 w 1549427"/>
                <a:gd name="connsiteY199" fmla="*/ 220980 h 1457960"/>
                <a:gd name="connsiteX200" fmla="*/ 63500 w 1549427"/>
                <a:gd name="connsiteY200" fmla="*/ 193040 h 1457960"/>
                <a:gd name="connsiteX201" fmla="*/ 68580 w 1549427"/>
                <a:gd name="connsiteY201" fmla="*/ 182880 h 1457960"/>
                <a:gd name="connsiteX202" fmla="*/ 78740 w 1549427"/>
                <a:gd name="connsiteY202" fmla="*/ 172720 h 1457960"/>
                <a:gd name="connsiteX203" fmla="*/ 91440 w 1549427"/>
                <a:gd name="connsiteY203" fmla="*/ 154940 h 1457960"/>
                <a:gd name="connsiteX204" fmla="*/ 99060 w 1549427"/>
                <a:gd name="connsiteY204" fmla="*/ 149860 h 1457960"/>
                <a:gd name="connsiteX205" fmla="*/ 104140 w 1549427"/>
                <a:gd name="connsiteY205" fmla="*/ 142240 h 1457960"/>
                <a:gd name="connsiteX206" fmla="*/ 106680 w 1549427"/>
                <a:gd name="connsiteY206" fmla="*/ 134620 h 1457960"/>
                <a:gd name="connsiteX207" fmla="*/ 124460 w 1549427"/>
                <a:gd name="connsiteY207" fmla="*/ 116840 h 1457960"/>
                <a:gd name="connsiteX208" fmla="*/ 137160 w 1549427"/>
                <a:gd name="connsiteY208" fmla="*/ 104140 h 1457960"/>
                <a:gd name="connsiteX209" fmla="*/ 154940 w 1549427"/>
                <a:gd name="connsiteY209" fmla="*/ 86360 h 1457960"/>
                <a:gd name="connsiteX210" fmla="*/ 172720 w 1549427"/>
                <a:gd name="connsiteY210" fmla="*/ 68580 h 1457960"/>
                <a:gd name="connsiteX211" fmla="*/ 182880 w 1549427"/>
                <a:gd name="connsiteY211" fmla="*/ 58420 h 1457960"/>
                <a:gd name="connsiteX212" fmla="*/ 213360 w 1549427"/>
                <a:gd name="connsiteY212" fmla="*/ 43180 h 1457960"/>
                <a:gd name="connsiteX213" fmla="*/ 223520 w 1549427"/>
                <a:gd name="connsiteY213" fmla="*/ 38100 h 1457960"/>
                <a:gd name="connsiteX214" fmla="*/ 238760 w 1549427"/>
                <a:gd name="connsiteY214" fmla="*/ 33020 h 1457960"/>
                <a:gd name="connsiteX215" fmla="*/ 246380 w 1549427"/>
                <a:gd name="connsiteY215" fmla="*/ 30480 h 1457960"/>
                <a:gd name="connsiteX216" fmla="*/ 274320 w 1549427"/>
                <a:gd name="connsiteY216" fmla="*/ 25400 h 1457960"/>
                <a:gd name="connsiteX217" fmla="*/ 292100 w 1549427"/>
                <a:gd name="connsiteY217" fmla="*/ 17780 h 1457960"/>
                <a:gd name="connsiteX218" fmla="*/ 414020 w 1549427"/>
                <a:gd name="connsiteY218" fmla="*/ 2540 h 1457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1549427" h="1457960">
                  <a:moveTo>
                    <a:pt x="414020" y="2540"/>
                  </a:moveTo>
                  <a:cubicBezTo>
                    <a:pt x="436457" y="1693"/>
                    <a:pt x="421686" y="10687"/>
                    <a:pt x="426720" y="12700"/>
                  </a:cubicBezTo>
                  <a:cubicBezTo>
                    <a:pt x="434737" y="15907"/>
                    <a:pt x="452120" y="17780"/>
                    <a:pt x="452120" y="17780"/>
                  </a:cubicBezTo>
                  <a:cubicBezTo>
                    <a:pt x="455507" y="19473"/>
                    <a:pt x="458653" y="21772"/>
                    <a:pt x="462280" y="22860"/>
                  </a:cubicBezTo>
                  <a:cubicBezTo>
                    <a:pt x="465957" y="23963"/>
                    <a:pt x="492728" y="27486"/>
                    <a:pt x="495300" y="27940"/>
                  </a:cubicBezTo>
                  <a:cubicBezTo>
                    <a:pt x="540068" y="35840"/>
                    <a:pt x="501596" y="30897"/>
                    <a:pt x="543560" y="35560"/>
                  </a:cubicBezTo>
                  <a:cubicBezTo>
                    <a:pt x="586740" y="34713"/>
                    <a:pt x="629964" y="35141"/>
                    <a:pt x="673100" y="33020"/>
                  </a:cubicBezTo>
                  <a:cubicBezTo>
                    <a:pt x="681724" y="32596"/>
                    <a:pt x="690033" y="29633"/>
                    <a:pt x="698500" y="27940"/>
                  </a:cubicBezTo>
                  <a:cubicBezTo>
                    <a:pt x="705751" y="26490"/>
                    <a:pt x="714186" y="25012"/>
                    <a:pt x="721360" y="22860"/>
                  </a:cubicBezTo>
                  <a:cubicBezTo>
                    <a:pt x="726489" y="21321"/>
                    <a:pt x="731299" y="18537"/>
                    <a:pt x="736600" y="17780"/>
                  </a:cubicBezTo>
                  <a:cubicBezTo>
                    <a:pt x="762803" y="14037"/>
                    <a:pt x="748423" y="15836"/>
                    <a:pt x="779780" y="12700"/>
                  </a:cubicBezTo>
                  <a:cubicBezTo>
                    <a:pt x="787733" y="10049"/>
                    <a:pt x="796735" y="6615"/>
                    <a:pt x="805180" y="5080"/>
                  </a:cubicBezTo>
                  <a:cubicBezTo>
                    <a:pt x="824297" y="1604"/>
                    <a:pt x="837686" y="1488"/>
                    <a:pt x="858520" y="0"/>
                  </a:cubicBezTo>
                  <a:cubicBezTo>
                    <a:pt x="894080" y="847"/>
                    <a:pt x="929709" y="174"/>
                    <a:pt x="965200" y="2540"/>
                  </a:cubicBezTo>
                  <a:cubicBezTo>
                    <a:pt x="968246" y="2743"/>
                    <a:pt x="969951" y="6577"/>
                    <a:pt x="972820" y="7620"/>
                  </a:cubicBezTo>
                  <a:cubicBezTo>
                    <a:pt x="979381" y="10006"/>
                    <a:pt x="986516" y="10492"/>
                    <a:pt x="993140" y="12700"/>
                  </a:cubicBezTo>
                  <a:lnTo>
                    <a:pt x="1000760" y="15240"/>
                  </a:lnTo>
                  <a:cubicBezTo>
                    <a:pt x="1023324" y="32163"/>
                    <a:pt x="998887" y="15889"/>
                    <a:pt x="1021080" y="25400"/>
                  </a:cubicBezTo>
                  <a:cubicBezTo>
                    <a:pt x="1026888" y="27889"/>
                    <a:pt x="1033656" y="35498"/>
                    <a:pt x="1038860" y="38100"/>
                  </a:cubicBezTo>
                  <a:cubicBezTo>
                    <a:pt x="1041982" y="39661"/>
                    <a:pt x="1045663" y="39681"/>
                    <a:pt x="1049020" y="40640"/>
                  </a:cubicBezTo>
                  <a:cubicBezTo>
                    <a:pt x="1051594" y="41376"/>
                    <a:pt x="1054245" y="41983"/>
                    <a:pt x="1056640" y="43180"/>
                  </a:cubicBezTo>
                  <a:cubicBezTo>
                    <a:pt x="1059370" y="44545"/>
                    <a:pt x="1061470" y="47020"/>
                    <a:pt x="1064260" y="48260"/>
                  </a:cubicBezTo>
                  <a:cubicBezTo>
                    <a:pt x="1069153" y="50435"/>
                    <a:pt x="1074528" y="51351"/>
                    <a:pt x="1079500" y="53340"/>
                  </a:cubicBezTo>
                  <a:cubicBezTo>
                    <a:pt x="1083733" y="55033"/>
                    <a:pt x="1087875" y="56978"/>
                    <a:pt x="1092200" y="58420"/>
                  </a:cubicBezTo>
                  <a:cubicBezTo>
                    <a:pt x="1095512" y="59524"/>
                    <a:pt x="1099003" y="60001"/>
                    <a:pt x="1102360" y="60960"/>
                  </a:cubicBezTo>
                  <a:cubicBezTo>
                    <a:pt x="1104934" y="61696"/>
                    <a:pt x="1107366" y="62919"/>
                    <a:pt x="1109980" y="63500"/>
                  </a:cubicBezTo>
                  <a:cubicBezTo>
                    <a:pt x="1117004" y="65061"/>
                    <a:pt x="1125979" y="65149"/>
                    <a:pt x="1132840" y="68580"/>
                  </a:cubicBezTo>
                  <a:cubicBezTo>
                    <a:pt x="1135570" y="69945"/>
                    <a:pt x="1137670" y="72420"/>
                    <a:pt x="1140460" y="73660"/>
                  </a:cubicBezTo>
                  <a:cubicBezTo>
                    <a:pt x="1145353" y="75835"/>
                    <a:pt x="1151245" y="75770"/>
                    <a:pt x="1155700" y="78740"/>
                  </a:cubicBezTo>
                  <a:cubicBezTo>
                    <a:pt x="1160235" y="81763"/>
                    <a:pt x="1168324" y="87611"/>
                    <a:pt x="1173480" y="88900"/>
                  </a:cubicBezTo>
                  <a:cubicBezTo>
                    <a:pt x="1180102" y="90556"/>
                    <a:pt x="1187027" y="90593"/>
                    <a:pt x="1193800" y="91440"/>
                  </a:cubicBezTo>
                  <a:cubicBezTo>
                    <a:pt x="1208749" y="98915"/>
                    <a:pt x="1200368" y="95323"/>
                    <a:pt x="1219200" y="101600"/>
                  </a:cubicBezTo>
                  <a:lnTo>
                    <a:pt x="1226820" y="104140"/>
                  </a:lnTo>
                  <a:cubicBezTo>
                    <a:pt x="1230207" y="106680"/>
                    <a:pt x="1233535" y="109299"/>
                    <a:pt x="1236980" y="111760"/>
                  </a:cubicBezTo>
                  <a:cubicBezTo>
                    <a:pt x="1239464" y="113534"/>
                    <a:pt x="1242441" y="114681"/>
                    <a:pt x="1244600" y="116840"/>
                  </a:cubicBezTo>
                  <a:cubicBezTo>
                    <a:pt x="1246759" y="118999"/>
                    <a:pt x="1247906" y="121976"/>
                    <a:pt x="1249680" y="124460"/>
                  </a:cubicBezTo>
                  <a:cubicBezTo>
                    <a:pt x="1252141" y="127905"/>
                    <a:pt x="1254307" y="131627"/>
                    <a:pt x="1257300" y="134620"/>
                  </a:cubicBezTo>
                  <a:cubicBezTo>
                    <a:pt x="1259459" y="136779"/>
                    <a:pt x="1262575" y="137746"/>
                    <a:pt x="1264920" y="139700"/>
                  </a:cubicBezTo>
                  <a:cubicBezTo>
                    <a:pt x="1267680" y="142000"/>
                    <a:pt x="1269813" y="144982"/>
                    <a:pt x="1272540" y="147320"/>
                  </a:cubicBezTo>
                  <a:cubicBezTo>
                    <a:pt x="1275754" y="150075"/>
                    <a:pt x="1279486" y="152185"/>
                    <a:pt x="1282700" y="154940"/>
                  </a:cubicBezTo>
                  <a:cubicBezTo>
                    <a:pt x="1285427" y="157278"/>
                    <a:pt x="1287560" y="160260"/>
                    <a:pt x="1290320" y="162560"/>
                  </a:cubicBezTo>
                  <a:cubicBezTo>
                    <a:pt x="1296885" y="168031"/>
                    <a:pt x="1297923" y="167634"/>
                    <a:pt x="1305560" y="170180"/>
                  </a:cubicBezTo>
                  <a:cubicBezTo>
                    <a:pt x="1308100" y="172720"/>
                    <a:pt x="1310191" y="175807"/>
                    <a:pt x="1313180" y="177800"/>
                  </a:cubicBezTo>
                  <a:cubicBezTo>
                    <a:pt x="1315408" y="179285"/>
                    <a:pt x="1318687" y="178696"/>
                    <a:pt x="1320800" y="180340"/>
                  </a:cubicBezTo>
                  <a:cubicBezTo>
                    <a:pt x="1326471" y="184751"/>
                    <a:pt x="1330960" y="190500"/>
                    <a:pt x="1336040" y="195580"/>
                  </a:cubicBezTo>
                  <a:lnTo>
                    <a:pt x="1343660" y="203200"/>
                  </a:lnTo>
                  <a:cubicBezTo>
                    <a:pt x="1346200" y="205740"/>
                    <a:pt x="1348406" y="208665"/>
                    <a:pt x="1351280" y="210820"/>
                  </a:cubicBezTo>
                  <a:cubicBezTo>
                    <a:pt x="1354667" y="213360"/>
                    <a:pt x="1357995" y="215979"/>
                    <a:pt x="1361440" y="218440"/>
                  </a:cubicBezTo>
                  <a:cubicBezTo>
                    <a:pt x="1363924" y="220214"/>
                    <a:pt x="1366778" y="221492"/>
                    <a:pt x="1369060" y="223520"/>
                  </a:cubicBezTo>
                  <a:cubicBezTo>
                    <a:pt x="1374430" y="228293"/>
                    <a:pt x="1378322" y="234775"/>
                    <a:pt x="1384300" y="238760"/>
                  </a:cubicBezTo>
                  <a:cubicBezTo>
                    <a:pt x="1391073" y="243276"/>
                    <a:pt x="1394275" y="244690"/>
                    <a:pt x="1399540" y="251460"/>
                  </a:cubicBezTo>
                  <a:cubicBezTo>
                    <a:pt x="1403288" y="256279"/>
                    <a:pt x="1406037" y="261816"/>
                    <a:pt x="1409700" y="266700"/>
                  </a:cubicBezTo>
                  <a:cubicBezTo>
                    <a:pt x="1410723" y="268065"/>
                    <a:pt x="1421049" y="281441"/>
                    <a:pt x="1422400" y="284480"/>
                  </a:cubicBezTo>
                  <a:cubicBezTo>
                    <a:pt x="1424575" y="289373"/>
                    <a:pt x="1424135" y="295539"/>
                    <a:pt x="1427480" y="299720"/>
                  </a:cubicBezTo>
                  <a:cubicBezTo>
                    <a:pt x="1430867" y="303953"/>
                    <a:pt x="1434633" y="307909"/>
                    <a:pt x="1437640" y="312420"/>
                  </a:cubicBezTo>
                  <a:cubicBezTo>
                    <a:pt x="1451013" y="332479"/>
                    <a:pt x="1433699" y="313559"/>
                    <a:pt x="1450340" y="330200"/>
                  </a:cubicBezTo>
                  <a:cubicBezTo>
                    <a:pt x="1451187" y="332740"/>
                    <a:pt x="1451395" y="335592"/>
                    <a:pt x="1452880" y="337820"/>
                  </a:cubicBezTo>
                  <a:cubicBezTo>
                    <a:pt x="1454873" y="340809"/>
                    <a:pt x="1458162" y="342713"/>
                    <a:pt x="1460500" y="345440"/>
                  </a:cubicBezTo>
                  <a:cubicBezTo>
                    <a:pt x="1463255" y="348654"/>
                    <a:pt x="1465876" y="352010"/>
                    <a:pt x="1468120" y="355600"/>
                  </a:cubicBezTo>
                  <a:cubicBezTo>
                    <a:pt x="1481334" y="376742"/>
                    <a:pt x="1467098" y="356096"/>
                    <a:pt x="1475740" y="373380"/>
                  </a:cubicBezTo>
                  <a:cubicBezTo>
                    <a:pt x="1477105" y="376110"/>
                    <a:pt x="1479305" y="378350"/>
                    <a:pt x="1480820" y="381000"/>
                  </a:cubicBezTo>
                  <a:cubicBezTo>
                    <a:pt x="1489735" y="396602"/>
                    <a:pt x="1481108" y="386368"/>
                    <a:pt x="1493520" y="398780"/>
                  </a:cubicBezTo>
                  <a:cubicBezTo>
                    <a:pt x="1495213" y="403860"/>
                    <a:pt x="1495630" y="409565"/>
                    <a:pt x="1498600" y="414020"/>
                  </a:cubicBezTo>
                  <a:cubicBezTo>
                    <a:pt x="1501987" y="419100"/>
                    <a:pt x="1506829" y="423468"/>
                    <a:pt x="1508760" y="429260"/>
                  </a:cubicBezTo>
                  <a:cubicBezTo>
                    <a:pt x="1509607" y="431800"/>
                    <a:pt x="1510651" y="434283"/>
                    <a:pt x="1511300" y="436880"/>
                  </a:cubicBezTo>
                  <a:cubicBezTo>
                    <a:pt x="1512347" y="441068"/>
                    <a:pt x="1512324" y="445538"/>
                    <a:pt x="1513840" y="449580"/>
                  </a:cubicBezTo>
                  <a:cubicBezTo>
                    <a:pt x="1514912" y="452438"/>
                    <a:pt x="1517227" y="454660"/>
                    <a:pt x="1518920" y="457200"/>
                  </a:cubicBezTo>
                  <a:cubicBezTo>
                    <a:pt x="1524084" y="483020"/>
                    <a:pt x="1518793" y="459296"/>
                    <a:pt x="1524000" y="477520"/>
                  </a:cubicBezTo>
                  <a:cubicBezTo>
                    <a:pt x="1524959" y="480877"/>
                    <a:pt x="1525314" y="484411"/>
                    <a:pt x="1526540" y="487680"/>
                  </a:cubicBezTo>
                  <a:cubicBezTo>
                    <a:pt x="1527869" y="491225"/>
                    <a:pt x="1530291" y="494295"/>
                    <a:pt x="1531620" y="497840"/>
                  </a:cubicBezTo>
                  <a:cubicBezTo>
                    <a:pt x="1532970" y="501439"/>
                    <a:pt x="1534467" y="511712"/>
                    <a:pt x="1536700" y="515620"/>
                  </a:cubicBezTo>
                  <a:cubicBezTo>
                    <a:pt x="1538800" y="519296"/>
                    <a:pt x="1541780" y="522393"/>
                    <a:pt x="1544320" y="525780"/>
                  </a:cubicBezTo>
                  <a:cubicBezTo>
                    <a:pt x="1547124" y="545411"/>
                    <a:pt x="1549726" y="560439"/>
                    <a:pt x="1549400" y="581660"/>
                  </a:cubicBezTo>
                  <a:cubicBezTo>
                    <a:pt x="1548748" y="624022"/>
                    <a:pt x="1547235" y="666393"/>
                    <a:pt x="1544320" y="708660"/>
                  </a:cubicBezTo>
                  <a:cubicBezTo>
                    <a:pt x="1544190" y="710549"/>
                    <a:pt x="1536655" y="740477"/>
                    <a:pt x="1534160" y="744220"/>
                  </a:cubicBezTo>
                  <a:cubicBezTo>
                    <a:pt x="1532467" y="746760"/>
                    <a:pt x="1530445" y="749110"/>
                    <a:pt x="1529080" y="751840"/>
                  </a:cubicBezTo>
                  <a:cubicBezTo>
                    <a:pt x="1527883" y="754235"/>
                    <a:pt x="1527737" y="757065"/>
                    <a:pt x="1526540" y="759460"/>
                  </a:cubicBezTo>
                  <a:cubicBezTo>
                    <a:pt x="1523129" y="766281"/>
                    <a:pt x="1516405" y="776364"/>
                    <a:pt x="1511300" y="782320"/>
                  </a:cubicBezTo>
                  <a:cubicBezTo>
                    <a:pt x="1508962" y="785047"/>
                    <a:pt x="1505980" y="787180"/>
                    <a:pt x="1503680" y="789940"/>
                  </a:cubicBezTo>
                  <a:cubicBezTo>
                    <a:pt x="1479972" y="818389"/>
                    <a:pt x="1523007" y="771118"/>
                    <a:pt x="1490980" y="807720"/>
                  </a:cubicBezTo>
                  <a:cubicBezTo>
                    <a:pt x="1487826" y="811324"/>
                    <a:pt x="1484207" y="814493"/>
                    <a:pt x="1480820" y="817880"/>
                  </a:cubicBezTo>
                  <a:cubicBezTo>
                    <a:pt x="1479973" y="821267"/>
                    <a:pt x="1479239" y="824683"/>
                    <a:pt x="1478280" y="828040"/>
                  </a:cubicBezTo>
                  <a:cubicBezTo>
                    <a:pt x="1477544" y="830614"/>
                    <a:pt x="1476321" y="833046"/>
                    <a:pt x="1475740" y="835660"/>
                  </a:cubicBezTo>
                  <a:cubicBezTo>
                    <a:pt x="1474623" y="840687"/>
                    <a:pt x="1474279" y="845864"/>
                    <a:pt x="1473200" y="850900"/>
                  </a:cubicBezTo>
                  <a:cubicBezTo>
                    <a:pt x="1468028" y="875034"/>
                    <a:pt x="1468414" y="865206"/>
                    <a:pt x="1465580" y="886460"/>
                  </a:cubicBezTo>
                  <a:cubicBezTo>
                    <a:pt x="1462272" y="911270"/>
                    <a:pt x="1464208" y="904853"/>
                    <a:pt x="1460500" y="927100"/>
                  </a:cubicBezTo>
                  <a:cubicBezTo>
                    <a:pt x="1459790" y="931358"/>
                    <a:pt x="1459325" y="935704"/>
                    <a:pt x="1457960" y="939800"/>
                  </a:cubicBezTo>
                  <a:cubicBezTo>
                    <a:pt x="1456763" y="943392"/>
                    <a:pt x="1454759" y="946672"/>
                    <a:pt x="1452880" y="949960"/>
                  </a:cubicBezTo>
                  <a:cubicBezTo>
                    <a:pt x="1449459" y="955946"/>
                    <a:pt x="1444074" y="962288"/>
                    <a:pt x="1440180" y="967740"/>
                  </a:cubicBezTo>
                  <a:cubicBezTo>
                    <a:pt x="1438406" y="970224"/>
                    <a:pt x="1436874" y="972876"/>
                    <a:pt x="1435100" y="975360"/>
                  </a:cubicBezTo>
                  <a:cubicBezTo>
                    <a:pt x="1432639" y="978805"/>
                    <a:pt x="1429890" y="982039"/>
                    <a:pt x="1427480" y="985520"/>
                  </a:cubicBezTo>
                  <a:cubicBezTo>
                    <a:pt x="1422267" y="993050"/>
                    <a:pt x="1412240" y="1008380"/>
                    <a:pt x="1412240" y="1008380"/>
                  </a:cubicBezTo>
                  <a:cubicBezTo>
                    <a:pt x="1407458" y="1051420"/>
                    <a:pt x="1413581" y="1014815"/>
                    <a:pt x="1404620" y="1043940"/>
                  </a:cubicBezTo>
                  <a:cubicBezTo>
                    <a:pt x="1402567" y="1050613"/>
                    <a:pt x="1401233" y="1057487"/>
                    <a:pt x="1399540" y="1064260"/>
                  </a:cubicBezTo>
                  <a:cubicBezTo>
                    <a:pt x="1398726" y="1067515"/>
                    <a:pt x="1396282" y="1078396"/>
                    <a:pt x="1394460" y="1082040"/>
                  </a:cubicBezTo>
                  <a:cubicBezTo>
                    <a:pt x="1393095" y="1084770"/>
                    <a:pt x="1390745" y="1086930"/>
                    <a:pt x="1389380" y="1089660"/>
                  </a:cubicBezTo>
                  <a:cubicBezTo>
                    <a:pt x="1388183" y="1092055"/>
                    <a:pt x="1388168" y="1094955"/>
                    <a:pt x="1386840" y="1097280"/>
                  </a:cubicBezTo>
                  <a:cubicBezTo>
                    <a:pt x="1384740" y="1100956"/>
                    <a:pt x="1381464" y="1103850"/>
                    <a:pt x="1379220" y="1107440"/>
                  </a:cubicBezTo>
                  <a:cubicBezTo>
                    <a:pt x="1366006" y="1128582"/>
                    <a:pt x="1380242" y="1107936"/>
                    <a:pt x="1371600" y="1125220"/>
                  </a:cubicBezTo>
                  <a:cubicBezTo>
                    <a:pt x="1368913" y="1130593"/>
                    <a:pt x="1361776" y="1138398"/>
                    <a:pt x="1358900" y="1143000"/>
                  </a:cubicBezTo>
                  <a:cubicBezTo>
                    <a:pt x="1356893" y="1146211"/>
                    <a:pt x="1355513" y="1149773"/>
                    <a:pt x="1353820" y="1153160"/>
                  </a:cubicBezTo>
                  <a:cubicBezTo>
                    <a:pt x="1353177" y="1156376"/>
                    <a:pt x="1351143" y="1169274"/>
                    <a:pt x="1348740" y="1173480"/>
                  </a:cubicBezTo>
                  <a:cubicBezTo>
                    <a:pt x="1346640" y="1177156"/>
                    <a:pt x="1343581" y="1180195"/>
                    <a:pt x="1341120" y="1183640"/>
                  </a:cubicBezTo>
                  <a:cubicBezTo>
                    <a:pt x="1339346" y="1186124"/>
                    <a:pt x="1338068" y="1188978"/>
                    <a:pt x="1336040" y="1191260"/>
                  </a:cubicBezTo>
                  <a:cubicBezTo>
                    <a:pt x="1331027" y="1196900"/>
                    <a:pt x="1318757" y="1209610"/>
                    <a:pt x="1310640" y="1214120"/>
                  </a:cubicBezTo>
                  <a:cubicBezTo>
                    <a:pt x="1301679" y="1219098"/>
                    <a:pt x="1295994" y="1218413"/>
                    <a:pt x="1287780" y="1224280"/>
                  </a:cubicBezTo>
                  <a:cubicBezTo>
                    <a:pt x="1284857" y="1226368"/>
                    <a:pt x="1282920" y="1229600"/>
                    <a:pt x="1280160" y="1231900"/>
                  </a:cubicBezTo>
                  <a:cubicBezTo>
                    <a:pt x="1277815" y="1233854"/>
                    <a:pt x="1274699" y="1234821"/>
                    <a:pt x="1272540" y="1236980"/>
                  </a:cubicBezTo>
                  <a:cubicBezTo>
                    <a:pt x="1269389" y="1240131"/>
                    <a:pt x="1262724" y="1250433"/>
                    <a:pt x="1259840" y="1254760"/>
                  </a:cubicBezTo>
                  <a:cubicBezTo>
                    <a:pt x="1258993" y="1258147"/>
                    <a:pt x="1258861" y="1261798"/>
                    <a:pt x="1257300" y="1264920"/>
                  </a:cubicBezTo>
                  <a:cubicBezTo>
                    <a:pt x="1254570" y="1270381"/>
                    <a:pt x="1249071" y="1274368"/>
                    <a:pt x="1247140" y="1280160"/>
                  </a:cubicBezTo>
                  <a:cubicBezTo>
                    <a:pt x="1240756" y="1299313"/>
                    <a:pt x="1249368" y="1275705"/>
                    <a:pt x="1239520" y="1295400"/>
                  </a:cubicBezTo>
                  <a:cubicBezTo>
                    <a:pt x="1238323" y="1297795"/>
                    <a:pt x="1237716" y="1300446"/>
                    <a:pt x="1236980" y="1303020"/>
                  </a:cubicBezTo>
                  <a:cubicBezTo>
                    <a:pt x="1235895" y="1306818"/>
                    <a:pt x="1233930" y="1316740"/>
                    <a:pt x="1231900" y="1320800"/>
                  </a:cubicBezTo>
                  <a:cubicBezTo>
                    <a:pt x="1230535" y="1323530"/>
                    <a:pt x="1228335" y="1325770"/>
                    <a:pt x="1226820" y="1328420"/>
                  </a:cubicBezTo>
                  <a:cubicBezTo>
                    <a:pt x="1223140" y="1334859"/>
                    <a:pt x="1221611" y="1340631"/>
                    <a:pt x="1216660" y="1346200"/>
                  </a:cubicBezTo>
                  <a:cubicBezTo>
                    <a:pt x="1211887" y="1351570"/>
                    <a:pt x="1206500" y="1356360"/>
                    <a:pt x="1201420" y="1361440"/>
                  </a:cubicBezTo>
                  <a:cubicBezTo>
                    <a:pt x="1198880" y="1363980"/>
                    <a:pt x="1196789" y="1367067"/>
                    <a:pt x="1193800" y="1369060"/>
                  </a:cubicBezTo>
                  <a:cubicBezTo>
                    <a:pt x="1191260" y="1370753"/>
                    <a:pt x="1188525" y="1372186"/>
                    <a:pt x="1186180" y="1374140"/>
                  </a:cubicBezTo>
                  <a:cubicBezTo>
                    <a:pt x="1183420" y="1376440"/>
                    <a:pt x="1181320" y="1379460"/>
                    <a:pt x="1178560" y="1381760"/>
                  </a:cubicBezTo>
                  <a:cubicBezTo>
                    <a:pt x="1172138" y="1387112"/>
                    <a:pt x="1155069" y="1395220"/>
                    <a:pt x="1150620" y="1397000"/>
                  </a:cubicBezTo>
                  <a:cubicBezTo>
                    <a:pt x="1146387" y="1398693"/>
                    <a:pt x="1141906" y="1399866"/>
                    <a:pt x="1137920" y="1402080"/>
                  </a:cubicBezTo>
                  <a:cubicBezTo>
                    <a:pt x="1134219" y="1404136"/>
                    <a:pt x="1131350" y="1407456"/>
                    <a:pt x="1127760" y="1409700"/>
                  </a:cubicBezTo>
                  <a:cubicBezTo>
                    <a:pt x="1124549" y="1411707"/>
                    <a:pt x="1121116" y="1413374"/>
                    <a:pt x="1117600" y="1414780"/>
                  </a:cubicBezTo>
                  <a:cubicBezTo>
                    <a:pt x="1112628" y="1416769"/>
                    <a:pt x="1102360" y="1419860"/>
                    <a:pt x="1102360" y="1419860"/>
                  </a:cubicBezTo>
                  <a:lnTo>
                    <a:pt x="1041400" y="1417320"/>
                  </a:lnTo>
                  <a:cubicBezTo>
                    <a:pt x="935074" y="1411573"/>
                    <a:pt x="1060454" y="1417809"/>
                    <a:pt x="988060" y="1412240"/>
                  </a:cubicBezTo>
                  <a:cubicBezTo>
                    <a:pt x="972841" y="1411069"/>
                    <a:pt x="957580" y="1410547"/>
                    <a:pt x="942340" y="1409700"/>
                  </a:cubicBezTo>
                  <a:cubicBezTo>
                    <a:pt x="919895" y="1403287"/>
                    <a:pt x="928573" y="1404784"/>
                    <a:pt x="904240" y="1402080"/>
                  </a:cubicBezTo>
                  <a:lnTo>
                    <a:pt x="855980" y="1397000"/>
                  </a:lnTo>
                  <a:lnTo>
                    <a:pt x="726440" y="1404620"/>
                  </a:lnTo>
                  <a:cubicBezTo>
                    <a:pt x="717949" y="1405177"/>
                    <a:pt x="709502" y="1406269"/>
                    <a:pt x="701040" y="1407160"/>
                  </a:cubicBezTo>
                  <a:cubicBezTo>
                    <a:pt x="693415" y="1407963"/>
                    <a:pt x="685841" y="1409394"/>
                    <a:pt x="678180" y="1409700"/>
                  </a:cubicBezTo>
                  <a:cubicBezTo>
                    <a:pt x="643484" y="1411088"/>
                    <a:pt x="608753" y="1411393"/>
                    <a:pt x="574040" y="1412240"/>
                  </a:cubicBezTo>
                  <a:cubicBezTo>
                    <a:pt x="565573" y="1413933"/>
                    <a:pt x="556771" y="1414416"/>
                    <a:pt x="548640" y="1417320"/>
                  </a:cubicBezTo>
                  <a:cubicBezTo>
                    <a:pt x="544653" y="1418744"/>
                    <a:pt x="541925" y="1422479"/>
                    <a:pt x="538480" y="1424940"/>
                  </a:cubicBezTo>
                  <a:cubicBezTo>
                    <a:pt x="535996" y="1426714"/>
                    <a:pt x="533205" y="1428066"/>
                    <a:pt x="530860" y="1430020"/>
                  </a:cubicBezTo>
                  <a:cubicBezTo>
                    <a:pt x="528100" y="1432320"/>
                    <a:pt x="526359" y="1435858"/>
                    <a:pt x="523240" y="1437640"/>
                  </a:cubicBezTo>
                  <a:cubicBezTo>
                    <a:pt x="520209" y="1439372"/>
                    <a:pt x="516467" y="1439333"/>
                    <a:pt x="513080" y="1440180"/>
                  </a:cubicBezTo>
                  <a:cubicBezTo>
                    <a:pt x="510540" y="1441873"/>
                    <a:pt x="508190" y="1443895"/>
                    <a:pt x="505460" y="1445260"/>
                  </a:cubicBezTo>
                  <a:cubicBezTo>
                    <a:pt x="503065" y="1446457"/>
                    <a:pt x="500514" y="1447670"/>
                    <a:pt x="497840" y="1447800"/>
                  </a:cubicBezTo>
                  <a:cubicBezTo>
                    <a:pt x="465694" y="1449368"/>
                    <a:pt x="433493" y="1449493"/>
                    <a:pt x="401320" y="1450340"/>
                  </a:cubicBezTo>
                  <a:cubicBezTo>
                    <a:pt x="398780" y="1452033"/>
                    <a:pt x="396506" y="1454217"/>
                    <a:pt x="393700" y="1455420"/>
                  </a:cubicBezTo>
                  <a:cubicBezTo>
                    <a:pt x="390491" y="1456795"/>
                    <a:pt x="387031" y="1457960"/>
                    <a:pt x="383540" y="1457960"/>
                  </a:cubicBezTo>
                  <a:cubicBezTo>
                    <a:pt x="334426" y="1457960"/>
                    <a:pt x="285327" y="1456267"/>
                    <a:pt x="236220" y="1455420"/>
                  </a:cubicBezTo>
                  <a:cubicBezTo>
                    <a:pt x="198170" y="1426883"/>
                    <a:pt x="250280" y="1466714"/>
                    <a:pt x="218440" y="1440180"/>
                  </a:cubicBezTo>
                  <a:cubicBezTo>
                    <a:pt x="216095" y="1438226"/>
                    <a:pt x="213165" y="1437054"/>
                    <a:pt x="210820" y="1435100"/>
                  </a:cubicBezTo>
                  <a:cubicBezTo>
                    <a:pt x="208060" y="1432800"/>
                    <a:pt x="205927" y="1429818"/>
                    <a:pt x="203200" y="1427480"/>
                  </a:cubicBezTo>
                  <a:cubicBezTo>
                    <a:pt x="189821" y="1416012"/>
                    <a:pt x="173399" y="1408468"/>
                    <a:pt x="160020" y="1397000"/>
                  </a:cubicBezTo>
                  <a:cubicBezTo>
                    <a:pt x="157293" y="1394662"/>
                    <a:pt x="155160" y="1391680"/>
                    <a:pt x="152400" y="1389380"/>
                  </a:cubicBezTo>
                  <a:cubicBezTo>
                    <a:pt x="150055" y="1387426"/>
                    <a:pt x="147062" y="1386328"/>
                    <a:pt x="144780" y="1384300"/>
                  </a:cubicBezTo>
                  <a:cubicBezTo>
                    <a:pt x="139410" y="1379527"/>
                    <a:pt x="135518" y="1373045"/>
                    <a:pt x="129540" y="1369060"/>
                  </a:cubicBezTo>
                  <a:cubicBezTo>
                    <a:pt x="112359" y="1357606"/>
                    <a:pt x="133058" y="1371796"/>
                    <a:pt x="106680" y="1351280"/>
                  </a:cubicBezTo>
                  <a:cubicBezTo>
                    <a:pt x="104270" y="1349406"/>
                    <a:pt x="101219" y="1348359"/>
                    <a:pt x="99060" y="1346200"/>
                  </a:cubicBezTo>
                  <a:cubicBezTo>
                    <a:pt x="96067" y="1343207"/>
                    <a:pt x="93980" y="1339427"/>
                    <a:pt x="91440" y="1336040"/>
                  </a:cubicBezTo>
                  <a:cubicBezTo>
                    <a:pt x="90593" y="1332653"/>
                    <a:pt x="90461" y="1329002"/>
                    <a:pt x="88900" y="1325880"/>
                  </a:cubicBezTo>
                  <a:cubicBezTo>
                    <a:pt x="87007" y="1322094"/>
                    <a:pt x="83741" y="1319165"/>
                    <a:pt x="81280" y="1315720"/>
                  </a:cubicBezTo>
                  <a:cubicBezTo>
                    <a:pt x="79506" y="1313236"/>
                    <a:pt x="77715" y="1310750"/>
                    <a:pt x="76200" y="1308100"/>
                  </a:cubicBezTo>
                  <a:cubicBezTo>
                    <a:pt x="74321" y="1304812"/>
                    <a:pt x="73127" y="1301151"/>
                    <a:pt x="71120" y="1297940"/>
                  </a:cubicBezTo>
                  <a:cubicBezTo>
                    <a:pt x="63156" y="1285197"/>
                    <a:pt x="61062" y="1287983"/>
                    <a:pt x="53340" y="1272540"/>
                  </a:cubicBezTo>
                  <a:cubicBezTo>
                    <a:pt x="46654" y="1259167"/>
                    <a:pt x="50937" y="1265057"/>
                    <a:pt x="40640" y="1254760"/>
                  </a:cubicBezTo>
                  <a:cubicBezTo>
                    <a:pt x="35191" y="1238414"/>
                    <a:pt x="42372" y="1256168"/>
                    <a:pt x="30480" y="1239520"/>
                  </a:cubicBezTo>
                  <a:cubicBezTo>
                    <a:pt x="9392" y="1209997"/>
                    <a:pt x="45341" y="1252095"/>
                    <a:pt x="17780" y="1216660"/>
                  </a:cubicBezTo>
                  <a:cubicBezTo>
                    <a:pt x="14840" y="1212879"/>
                    <a:pt x="11007" y="1209887"/>
                    <a:pt x="7620" y="1206500"/>
                  </a:cubicBezTo>
                  <a:cubicBezTo>
                    <a:pt x="-5745" y="1166406"/>
                    <a:pt x="6559" y="1205793"/>
                    <a:pt x="2540" y="1097280"/>
                  </a:cubicBezTo>
                  <a:cubicBezTo>
                    <a:pt x="2100" y="1085405"/>
                    <a:pt x="847" y="1073573"/>
                    <a:pt x="0" y="1061720"/>
                  </a:cubicBezTo>
                  <a:cubicBezTo>
                    <a:pt x="847" y="1049020"/>
                    <a:pt x="-408" y="1036002"/>
                    <a:pt x="2540" y="1023620"/>
                  </a:cubicBezTo>
                  <a:cubicBezTo>
                    <a:pt x="5108" y="1012835"/>
                    <a:pt x="14022" y="1008318"/>
                    <a:pt x="20320" y="1000760"/>
                  </a:cubicBezTo>
                  <a:cubicBezTo>
                    <a:pt x="22274" y="998415"/>
                    <a:pt x="23055" y="995094"/>
                    <a:pt x="25400" y="993140"/>
                  </a:cubicBezTo>
                  <a:cubicBezTo>
                    <a:pt x="28309" y="990716"/>
                    <a:pt x="32458" y="990231"/>
                    <a:pt x="35560" y="988060"/>
                  </a:cubicBezTo>
                  <a:cubicBezTo>
                    <a:pt x="40977" y="984268"/>
                    <a:pt x="45419" y="979204"/>
                    <a:pt x="50800" y="975360"/>
                  </a:cubicBezTo>
                  <a:cubicBezTo>
                    <a:pt x="57300" y="970717"/>
                    <a:pt x="65472" y="968308"/>
                    <a:pt x="71120" y="962660"/>
                  </a:cubicBezTo>
                  <a:cubicBezTo>
                    <a:pt x="73660" y="960120"/>
                    <a:pt x="76013" y="957378"/>
                    <a:pt x="78740" y="955040"/>
                  </a:cubicBezTo>
                  <a:cubicBezTo>
                    <a:pt x="84253" y="950314"/>
                    <a:pt x="90489" y="946360"/>
                    <a:pt x="96520" y="942340"/>
                  </a:cubicBezTo>
                  <a:cubicBezTo>
                    <a:pt x="98213" y="939800"/>
                    <a:pt x="99826" y="937204"/>
                    <a:pt x="101600" y="934720"/>
                  </a:cubicBezTo>
                  <a:cubicBezTo>
                    <a:pt x="117353" y="912666"/>
                    <a:pt x="102328" y="934898"/>
                    <a:pt x="114300" y="916940"/>
                  </a:cubicBezTo>
                  <a:lnTo>
                    <a:pt x="106680" y="894080"/>
                  </a:lnTo>
                  <a:lnTo>
                    <a:pt x="104140" y="886460"/>
                  </a:lnTo>
                  <a:cubicBezTo>
                    <a:pt x="103293" y="883920"/>
                    <a:pt x="102125" y="881465"/>
                    <a:pt x="101600" y="878840"/>
                  </a:cubicBezTo>
                  <a:cubicBezTo>
                    <a:pt x="100753" y="874607"/>
                    <a:pt x="99997" y="870354"/>
                    <a:pt x="99060" y="866140"/>
                  </a:cubicBezTo>
                  <a:cubicBezTo>
                    <a:pt x="98303" y="862732"/>
                    <a:pt x="97205" y="859403"/>
                    <a:pt x="96520" y="855980"/>
                  </a:cubicBezTo>
                  <a:cubicBezTo>
                    <a:pt x="92915" y="837954"/>
                    <a:pt x="93941" y="836601"/>
                    <a:pt x="91440" y="815340"/>
                  </a:cubicBezTo>
                  <a:cubicBezTo>
                    <a:pt x="90740" y="809394"/>
                    <a:pt x="90620" y="803294"/>
                    <a:pt x="88900" y="797560"/>
                  </a:cubicBezTo>
                  <a:cubicBezTo>
                    <a:pt x="88023" y="794636"/>
                    <a:pt x="85185" y="792670"/>
                    <a:pt x="83820" y="789940"/>
                  </a:cubicBezTo>
                  <a:cubicBezTo>
                    <a:pt x="77629" y="777558"/>
                    <a:pt x="85251" y="786809"/>
                    <a:pt x="78740" y="772160"/>
                  </a:cubicBezTo>
                  <a:cubicBezTo>
                    <a:pt x="76735" y="767649"/>
                    <a:pt x="73660" y="763693"/>
                    <a:pt x="71120" y="759460"/>
                  </a:cubicBezTo>
                  <a:cubicBezTo>
                    <a:pt x="63881" y="716027"/>
                    <a:pt x="73989" y="769980"/>
                    <a:pt x="63500" y="731520"/>
                  </a:cubicBezTo>
                  <a:cubicBezTo>
                    <a:pt x="57182" y="708355"/>
                    <a:pt x="65759" y="723478"/>
                    <a:pt x="55880" y="708660"/>
                  </a:cubicBezTo>
                  <a:cubicBezTo>
                    <a:pt x="49270" y="668998"/>
                    <a:pt x="59798" y="722953"/>
                    <a:pt x="43180" y="673100"/>
                  </a:cubicBezTo>
                  <a:cubicBezTo>
                    <a:pt x="41287" y="667420"/>
                    <a:pt x="41624" y="661225"/>
                    <a:pt x="40640" y="655320"/>
                  </a:cubicBezTo>
                  <a:cubicBezTo>
                    <a:pt x="39930" y="651062"/>
                    <a:pt x="39465" y="646716"/>
                    <a:pt x="38100" y="642620"/>
                  </a:cubicBezTo>
                  <a:cubicBezTo>
                    <a:pt x="36903" y="639028"/>
                    <a:pt x="34713" y="635847"/>
                    <a:pt x="33020" y="632460"/>
                  </a:cubicBezTo>
                  <a:cubicBezTo>
                    <a:pt x="32173" y="626533"/>
                    <a:pt x="31390" y="620597"/>
                    <a:pt x="30480" y="614680"/>
                  </a:cubicBezTo>
                  <a:cubicBezTo>
                    <a:pt x="29697" y="609590"/>
                    <a:pt x="28079" y="604588"/>
                    <a:pt x="27940" y="599440"/>
                  </a:cubicBezTo>
                  <a:cubicBezTo>
                    <a:pt x="26384" y="541881"/>
                    <a:pt x="26247" y="484293"/>
                    <a:pt x="25400" y="426720"/>
                  </a:cubicBezTo>
                  <a:cubicBezTo>
                    <a:pt x="26247" y="376767"/>
                    <a:pt x="25601" y="326766"/>
                    <a:pt x="27940" y="276860"/>
                  </a:cubicBezTo>
                  <a:cubicBezTo>
                    <a:pt x="28153" y="272306"/>
                    <a:pt x="31462" y="268445"/>
                    <a:pt x="33020" y="264160"/>
                  </a:cubicBezTo>
                  <a:cubicBezTo>
                    <a:pt x="34850" y="259128"/>
                    <a:pt x="37050" y="254171"/>
                    <a:pt x="38100" y="248920"/>
                  </a:cubicBezTo>
                  <a:cubicBezTo>
                    <a:pt x="43000" y="224418"/>
                    <a:pt x="36999" y="246041"/>
                    <a:pt x="45720" y="228600"/>
                  </a:cubicBezTo>
                  <a:cubicBezTo>
                    <a:pt x="46917" y="226205"/>
                    <a:pt x="47152" y="223417"/>
                    <a:pt x="48260" y="220980"/>
                  </a:cubicBezTo>
                  <a:cubicBezTo>
                    <a:pt x="67453" y="178755"/>
                    <a:pt x="51128" y="214690"/>
                    <a:pt x="63500" y="193040"/>
                  </a:cubicBezTo>
                  <a:cubicBezTo>
                    <a:pt x="65379" y="189752"/>
                    <a:pt x="66308" y="185909"/>
                    <a:pt x="68580" y="182880"/>
                  </a:cubicBezTo>
                  <a:cubicBezTo>
                    <a:pt x="71454" y="179048"/>
                    <a:pt x="75623" y="176356"/>
                    <a:pt x="78740" y="172720"/>
                  </a:cubicBezTo>
                  <a:cubicBezTo>
                    <a:pt x="87393" y="162624"/>
                    <a:pt x="80289" y="166091"/>
                    <a:pt x="91440" y="154940"/>
                  </a:cubicBezTo>
                  <a:cubicBezTo>
                    <a:pt x="93599" y="152781"/>
                    <a:pt x="96520" y="151553"/>
                    <a:pt x="99060" y="149860"/>
                  </a:cubicBezTo>
                  <a:cubicBezTo>
                    <a:pt x="100753" y="147320"/>
                    <a:pt x="102775" y="144970"/>
                    <a:pt x="104140" y="142240"/>
                  </a:cubicBezTo>
                  <a:cubicBezTo>
                    <a:pt x="105337" y="139845"/>
                    <a:pt x="105007" y="136711"/>
                    <a:pt x="106680" y="134620"/>
                  </a:cubicBezTo>
                  <a:cubicBezTo>
                    <a:pt x="111916" y="128075"/>
                    <a:pt x="119811" y="123814"/>
                    <a:pt x="124460" y="116840"/>
                  </a:cubicBezTo>
                  <a:cubicBezTo>
                    <a:pt x="135184" y="100753"/>
                    <a:pt x="123049" y="116840"/>
                    <a:pt x="137160" y="104140"/>
                  </a:cubicBezTo>
                  <a:cubicBezTo>
                    <a:pt x="143390" y="98533"/>
                    <a:pt x="149013" y="92287"/>
                    <a:pt x="154940" y="86360"/>
                  </a:cubicBezTo>
                  <a:lnTo>
                    <a:pt x="172720" y="68580"/>
                  </a:lnTo>
                  <a:cubicBezTo>
                    <a:pt x="176107" y="65193"/>
                    <a:pt x="178596" y="60562"/>
                    <a:pt x="182880" y="58420"/>
                  </a:cubicBezTo>
                  <a:lnTo>
                    <a:pt x="213360" y="43180"/>
                  </a:lnTo>
                  <a:cubicBezTo>
                    <a:pt x="216747" y="41487"/>
                    <a:pt x="219928" y="39297"/>
                    <a:pt x="223520" y="38100"/>
                  </a:cubicBezTo>
                  <a:lnTo>
                    <a:pt x="238760" y="33020"/>
                  </a:lnTo>
                  <a:cubicBezTo>
                    <a:pt x="241300" y="32173"/>
                    <a:pt x="243755" y="31005"/>
                    <a:pt x="246380" y="30480"/>
                  </a:cubicBezTo>
                  <a:cubicBezTo>
                    <a:pt x="264130" y="26930"/>
                    <a:pt x="254822" y="28650"/>
                    <a:pt x="274320" y="25400"/>
                  </a:cubicBezTo>
                  <a:cubicBezTo>
                    <a:pt x="282932" y="19659"/>
                    <a:pt x="281165" y="19602"/>
                    <a:pt x="292100" y="17780"/>
                  </a:cubicBezTo>
                  <a:cubicBezTo>
                    <a:pt x="353472" y="7551"/>
                    <a:pt x="391583" y="3387"/>
                    <a:pt x="414020" y="2540"/>
                  </a:cubicBezTo>
                  <a:close/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75EF9FA2-C2F5-40CC-884F-36361D3CC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16" y="522394"/>
            <a:ext cx="1903830" cy="1634343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CB6D347-0778-41CE-81DC-F8911DF57083}"/>
              </a:ext>
            </a:extLst>
          </p:cNvPr>
          <p:cNvSpPr txBox="1"/>
          <p:nvPr/>
        </p:nvSpPr>
        <p:spPr>
          <a:xfrm>
            <a:off x="3236951" y="2167704"/>
            <a:ext cx="1739161" cy="34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 area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108A5B2-5988-4273-972E-048312F5A62A}"/>
              </a:ext>
            </a:extLst>
          </p:cNvPr>
          <p:cNvSpPr txBox="1"/>
          <p:nvPr/>
        </p:nvSpPr>
        <p:spPr>
          <a:xfrm>
            <a:off x="5461568" y="2120477"/>
            <a:ext cx="1551234" cy="34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area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342CE63-86E5-40B3-8EDA-1717A2B67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842" y="512759"/>
            <a:ext cx="1903830" cy="16343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2FA33AB-687E-4B21-B947-663DA702D9E9}"/>
              </a:ext>
            </a:extLst>
          </p:cNvPr>
          <p:cNvSpPr txBox="1"/>
          <p:nvPr/>
        </p:nvSpPr>
        <p:spPr>
          <a:xfrm>
            <a:off x="7265842" y="2120477"/>
            <a:ext cx="1753880" cy="34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DAPI %area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76243D70-7E3E-4711-9CE4-1CB714AEC1E7}"/>
              </a:ext>
            </a:extLst>
          </p:cNvPr>
          <p:cNvGrpSpPr/>
          <p:nvPr/>
        </p:nvGrpSpPr>
        <p:grpSpPr>
          <a:xfrm>
            <a:off x="719284" y="4461963"/>
            <a:ext cx="4355956" cy="2249299"/>
            <a:chOff x="398192" y="3225565"/>
            <a:chExt cx="4562998" cy="23960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AB903EE1-43B5-4C3B-A06B-723B9402D256}"/>
                </a:ext>
              </a:extLst>
            </p:cNvPr>
            <p:cNvGrpSpPr/>
            <p:nvPr/>
          </p:nvGrpSpPr>
          <p:grpSpPr>
            <a:xfrm>
              <a:off x="398192" y="3225565"/>
              <a:ext cx="1954222" cy="2060578"/>
              <a:chOff x="3196583" y="180457"/>
              <a:chExt cx="2753044" cy="27056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D7956936-D969-417D-A3DC-D3027BBB2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934" y="600151"/>
                <a:ext cx="2618693" cy="22860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FD78DE12-AAF3-4CD3-96E6-ED83BBA974BA}"/>
                  </a:ext>
                </a:extLst>
              </p:cNvPr>
              <p:cNvSpPr txBox="1"/>
              <p:nvPr/>
            </p:nvSpPr>
            <p:spPr>
              <a:xfrm>
                <a:off x="3196583" y="180457"/>
                <a:ext cx="829347" cy="419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DsRed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D82F0967-ED3F-4B15-94E5-2D0173F9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870" y="3556600"/>
              <a:ext cx="1994320" cy="17409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7B5F619-105A-4CCC-9B64-0C31CAC42D59}"/>
                </a:ext>
              </a:extLst>
            </p:cNvPr>
            <p:cNvSpPr txBox="1"/>
            <p:nvPr/>
          </p:nvSpPr>
          <p:spPr>
            <a:xfrm>
              <a:off x="2966870" y="5252254"/>
              <a:ext cx="199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DsRed</a:t>
              </a:r>
              <a:r>
                <a:rPr lang="en-US" dirty="0">
                  <a:solidFill>
                    <a:srgbClr val="C00000"/>
                  </a:solidFill>
                </a:rPr>
                <a:t> %area</a:t>
              </a: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xmlns="" id="{E03718CC-53F1-433C-B076-E9F165F459D9}"/>
                </a:ext>
              </a:extLst>
            </p:cNvPr>
            <p:cNvSpPr/>
            <p:nvPr/>
          </p:nvSpPr>
          <p:spPr>
            <a:xfrm rot="16200000">
              <a:off x="2454083" y="4287250"/>
              <a:ext cx="345732" cy="36399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7BAB8C03-73B3-4232-96D5-0F26BBC47790}"/>
              </a:ext>
            </a:extLst>
          </p:cNvPr>
          <p:cNvGrpSpPr/>
          <p:nvPr/>
        </p:nvGrpSpPr>
        <p:grpSpPr>
          <a:xfrm>
            <a:off x="665740" y="2351480"/>
            <a:ext cx="6385142" cy="2230485"/>
            <a:chOff x="-1483224" y="4748027"/>
            <a:chExt cx="6688632" cy="237598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F08DA710-EFA1-442F-9156-6767B80CF764}"/>
                </a:ext>
              </a:extLst>
            </p:cNvPr>
            <p:cNvGrpSpPr/>
            <p:nvPr/>
          </p:nvGrpSpPr>
          <p:grpSpPr>
            <a:xfrm>
              <a:off x="-1483224" y="4748027"/>
              <a:ext cx="1954224" cy="2055557"/>
              <a:chOff x="5912884" y="187050"/>
              <a:chExt cx="2753046" cy="269910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8FB02C15-7A89-4ACE-9BC8-FDB17870B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7237" y="600151"/>
                <a:ext cx="2618693" cy="228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B10AA13-9E86-40DD-9D42-1725265C752E}"/>
                  </a:ext>
                </a:extLst>
              </p:cNvPr>
              <p:cNvSpPr txBox="1"/>
              <p:nvPr/>
            </p:nvSpPr>
            <p:spPr>
              <a:xfrm>
                <a:off x="5912884" y="187050"/>
                <a:ext cx="981412" cy="484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GFP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A7D8EBD6-BF5B-4114-A4E5-56E94C8EC9B0}"/>
                </a:ext>
              </a:extLst>
            </p:cNvPr>
            <p:cNvGrpSpPr/>
            <p:nvPr/>
          </p:nvGrpSpPr>
          <p:grpSpPr>
            <a:xfrm>
              <a:off x="1141301" y="5062633"/>
              <a:ext cx="1858854" cy="1740951"/>
              <a:chOff x="3242933" y="4733336"/>
              <a:chExt cx="2448165" cy="201168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xmlns="" id="{E41342E1-D908-40F8-B52C-55F55656D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933" y="4733336"/>
                <a:ext cx="2448165" cy="2011680"/>
              </a:xfrm>
              <a:prstGeom prst="rect">
                <a:avLst/>
              </a:prstGeom>
            </p:spPr>
          </p:pic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xmlns="" id="{3F37474E-CFD2-4486-A6B3-CFCC0A718819}"/>
                  </a:ext>
                </a:extLst>
              </p:cNvPr>
              <p:cNvSpPr/>
              <p:nvPr/>
            </p:nvSpPr>
            <p:spPr>
              <a:xfrm>
                <a:off x="4015655" y="5620418"/>
                <a:ext cx="988145" cy="810862"/>
              </a:xfrm>
              <a:custGeom>
                <a:avLst/>
                <a:gdLst>
                  <a:gd name="connsiteX0" fmla="*/ 523325 w 988145"/>
                  <a:gd name="connsiteY0" fmla="*/ 602 h 810862"/>
                  <a:gd name="connsiteX1" fmla="*/ 604605 w 988145"/>
                  <a:gd name="connsiteY1" fmla="*/ 3142 h 810862"/>
                  <a:gd name="connsiteX2" fmla="*/ 624925 w 988145"/>
                  <a:gd name="connsiteY2" fmla="*/ 8222 h 810862"/>
                  <a:gd name="connsiteX3" fmla="*/ 632545 w 988145"/>
                  <a:gd name="connsiteY3" fmla="*/ 10762 h 810862"/>
                  <a:gd name="connsiteX4" fmla="*/ 640165 w 988145"/>
                  <a:gd name="connsiteY4" fmla="*/ 15842 h 810862"/>
                  <a:gd name="connsiteX5" fmla="*/ 650325 w 988145"/>
                  <a:gd name="connsiteY5" fmla="*/ 18382 h 810862"/>
                  <a:gd name="connsiteX6" fmla="*/ 657945 w 988145"/>
                  <a:gd name="connsiteY6" fmla="*/ 20922 h 810862"/>
                  <a:gd name="connsiteX7" fmla="*/ 663025 w 988145"/>
                  <a:gd name="connsiteY7" fmla="*/ 28542 h 810862"/>
                  <a:gd name="connsiteX8" fmla="*/ 678265 w 988145"/>
                  <a:gd name="connsiteY8" fmla="*/ 33622 h 810862"/>
                  <a:gd name="connsiteX9" fmla="*/ 685885 w 988145"/>
                  <a:gd name="connsiteY9" fmla="*/ 36162 h 810862"/>
                  <a:gd name="connsiteX10" fmla="*/ 701125 w 988145"/>
                  <a:gd name="connsiteY10" fmla="*/ 46322 h 810862"/>
                  <a:gd name="connsiteX11" fmla="*/ 726525 w 988145"/>
                  <a:gd name="connsiteY11" fmla="*/ 51402 h 810862"/>
                  <a:gd name="connsiteX12" fmla="*/ 751925 w 988145"/>
                  <a:gd name="connsiteY12" fmla="*/ 59022 h 810862"/>
                  <a:gd name="connsiteX13" fmla="*/ 769705 w 988145"/>
                  <a:gd name="connsiteY13" fmla="*/ 69182 h 810862"/>
                  <a:gd name="connsiteX14" fmla="*/ 787485 w 988145"/>
                  <a:gd name="connsiteY14" fmla="*/ 74262 h 810862"/>
                  <a:gd name="connsiteX15" fmla="*/ 812885 w 988145"/>
                  <a:gd name="connsiteY15" fmla="*/ 86962 h 810862"/>
                  <a:gd name="connsiteX16" fmla="*/ 828125 w 988145"/>
                  <a:gd name="connsiteY16" fmla="*/ 99662 h 810862"/>
                  <a:gd name="connsiteX17" fmla="*/ 835745 w 988145"/>
                  <a:gd name="connsiteY17" fmla="*/ 102202 h 810862"/>
                  <a:gd name="connsiteX18" fmla="*/ 840825 w 988145"/>
                  <a:gd name="connsiteY18" fmla="*/ 109822 h 810862"/>
                  <a:gd name="connsiteX19" fmla="*/ 848445 w 988145"/>
                  <a:gd name="connsiteY19" fmla="*/ 117442 h 810862"/>
                  <a:gd name="connsiteX20" fmla="*/ 853525 w 988145"/>
                  <a:gd name="connsiteY20" fmla="*/ 127602 h 810862"/>
                  <a:gd name="connsiteX21" fmla="*/ 866225 w 988145"/>
                  <a:gd name="connsiteY21" fmla="*/ 142842 h 810862"/>
                  <a:gd name="connsiteX22" fmla="*/ 871305 w 988145"/>
                  <a:gd name="connsiteY22" fmla="*/ 153002 h 810862"/>
                  <a:gd name="connsiteX23" fmla="*/ 876385 w 988145"/>
                  <a:gd name="connsiteY23" fmla="*/ 160622 h 810862"/>
                  <a:gd name="connsiteX24" fmla="*/ 878925 w 988145"/>
                  <a:gd name="connsiteY24" fmla="*/ 168242 h 810862"/>
                  <a:gd name="connsiteX25" fmla="*/ 886545 w 988145"/>
                  <a:gd name="connsiteY25" fmla="*/ 173322 h 810862"/>
                  <a:gd name="connsiteX26" fmla="*/ 891625 w 988145"/>
                  <a:gd name="connsiteY26" fmla="*/ 180942 h 810862"/>
                  <a:gd name="connsiteX27" fmla="*/ 899245 w 988145"/>
                  <a:gd name="connsiteY27" fmla="*/ 183482 h 810862"/>
                  <a:gd name="connsiteX28" fmla="*/ 909405 w 988145"/>
                  <a:gd name="connsiteY28" fmla="*/ 191102 h 810862"/>
                  <a:gd name="connsiteX29" fmla="*/ 924645 w 988145"/>
                  <a:gd name="connsiteY29" fmla="*/ 206342 h 810862"/>
                  <a:gd name="connsiteX30" fmla="*/ 932265 w 988145"/>
                  <a:gd name="connsiteY30" fmla="*/ 213962 h 810862"/>
                  <a:gd name="connsiteX31" fmla="*/ 939885 w 988145"/>
                  <a:gd name="connsiteY31" fmla="*/ 221582 h 810862"/>
                  <a:gd name="connsiteX32" fmla="*/ 947505 w 988145"/>
                  <a:gd name="connsiteY32" fmla="*/ 264762 h 810862"/>
                  <a:gd name="connsiteX33" fmla="*/ 952585 w 988145"/>
                  <a:gd name="connsiteY33" fmla="*/ 280002 h 810862"/>
                  <a:gd name="connsiteX34" fmla="*/ 960205 w 988145"/>
                  <a:gd name="connsiteY34" fmla="*/ 290162 h 810862"/>
                  <a:gd name="connsiteX35" fmla="*/ 965285 w 988145"/>
                  <a:gd name="connsiteY35" fmla="*/ 297782 h 810862"/>
                  <a:gd name="connsiteX36" fmla="*/ 967825 w 988145"/>
                  <a:gd name="connsiteY36" fmla="*/ 305402 h 810862"/>
                  <a:gd name="connsiteX37" fmla="*/ 983065 w 988145"/>
                  <a:gd name="connsiteY37" fmla="*/ 320642 h 810862"/>
                  <a:gd name="connsiteX38" fmla="*/ 985605 w 988145"/>
                  <a:gd name="connsiteY38" fmla="*/ 330802 h 810862"/>
                  <a:gd name="connsiteX39" fmla="*/ 988145 w 988145"/>
                  <a:gd name="connsiteY39" fmla="*/ 338422 h 810862"/>
                  <a:gd name="connsiteX40" fmla="*/ 985605 w 988145"/>
                  <a:gd name="connsiteY40" fmla="*/ 346042 h 810862"/>
                  <a:gd name="connsiteX41" fmla="*/ 983065 w 988145"/>
                  <a:gd name="connsiteY41" fmla="*/ 356202 h 810862"/>
                  <a:gd name="connsiteX42" fmla="*/ 972905 w 988145"/>
                  <a:gd name="connsiteY42" fmla="*/ 371442 h 810862"/>
                  <a:gd name="connsiteX43" fmla="*/ 970365 w 988145"/>
                  <a:gd name="connsiteY43" fmla="*/ 381602 h 810862"/>
                  <a:gd name="connsiteX44" fmla="*/ 965285 w 988145"/>
                  <a:gd name="connsiteY44" fmla="*/ 396842 h 810862"/>
                  <a:gd name="connsiteX45" fmla="*/ 960205 w 988145"/>
                  <a:gd name="connsiteY45" fmla="*/ 457802 h 810862"/>
                  <a:gd name="connsiteX46" fmla="*/ 955125 w 988145"/>
                  <a:gd name="connsiteY46" fmla="*/ 473042 h 810862"/>
                  <a:gd name="connsiteX47" fmla="*/ 952585 w 988145"/>
                  <a:gd name="connsiteY47" fmla="*/ 483202 h 810862"/>
                  <a:gd name="connsiteX48" fmla="*/ 947505 w 988145"/>
                  <a:gd name="connsiteY48" fmla="*/ 490822 h 810862"/>
                  <a:gd name="connsiteX49" fmla="*/ 944965 w 988145"/>
                  <a:gd name="connsiteY49" fmla="*/ 498442 h 810862"/>
                  <a:gd name="connsiteX50" fmla="*/ 942425 w 988145"/>
                  <a:gd name="connsiteY50" fmla="*/ 508602 h 810862"/>
                  <a:gd name="connsiteX51" fmla="*/ 932265 w 988145"/>
                  <a:gd name="connsiteY51" fmla="*/ 523842 h 810862"/>
                  <a:gd name="connsiteX52" fmla="*/ 927185 w 988145"/>
                  <a:gd name="connsiteY52" fmla="*/ 541622 h 810862"/>
                  <a:gd name="connsiteX53" fmla="*/ 922105 w 988145"/>
                  <a:gd name="connsiteY53" fmla="*/ 549242 h 810862"/>
                  <a:gd name="connsiteX54" fmla="*/ 919565 w 988145"/>
                  <a:gd name="connsiteY54" fmla="*/ 559402 h 810862"/>
                  <a:gd name="connsiteX55" fmla="*/ 909405 w 988145"/>
                  <a:gd name="connsiteY55" fmla="*/ 574642 h 810862"/>
                  <a:gd name="connsiteX56" fmla="*/ 894165 w 988145"/>
                  <a:gd name="connsiteY56" fmla="*/ 594962 h 810862"/>
                  <a:gd name="connsiteX57" fmla="*/ 886545 w 988145"/>
                  <a:gd name="connsiteY57" fmla="*/ 612742 h 810862"/>
                  <a:gd name="connsiteX58" fmla="*/ 878925 w 988145"/>
                  <a:gd name="connsiteY58" fmla="*/ 620362 h 810862"/>
                  <a:gd name="connsiteX59" fmla="*/ 871305 w 988145"/>
                  <a:gd name="connsiteY59" fmla="*/ 630522 h 810862"/>
                  <a:gd name="connsiteX60" fmla="*/ 861145 w 988145"/>
                  <a:gd name="connsiteY60" fmla="*/ 645762 h 810862"/>
                  <a:gd name="connsiteX61" fmla="*/ 845905 w 988145"/>
                  <a:gd name="connsiteY61" fmla="*/ 653382 h 810862"/>
                  <a:gd name="connsiteX62" fmla="*/ 835745 w 988145"/>
                  <a:gd name="connsiteY62" fmla="*/ 655922 h 810862"/>
                  <a:gd name="connsiteX63" fmla="*/ 777325 w 988145"/>
                  <a:gd name="connsiteY63" fmla="*/ 658462 h 810862"/>
                  <a:gd name="connsiteX64" fmla="*/ 754465 w 988145"/>
                  <a:gd name="connsiteY64" fmla="*/ 663542 h 810862"/>
                  <a:gd name="connsiteX65" fmla="*/ 734145 w 988145"/>
                  <a:gd name="connsiteY65" fmla="*/ 666082 h 810862"/>
                  <a:gd name="connsiteX66" fmla="*/ 716365 w 988145"/>
                  <a:gd name="connsiteY66" fmla="*/ 668622 h 810862"/>
                  <a:gd name="connsiteX67" fmla="*/ 683345 w 988145"/>
                  <a:gd name="connsiteY67" fmla="*/ 676242 h 810862"/>
                  <a:gd name="connsiteX68" fmla="*/ 673185 w 988145"/>
                  <a:gd name="connsiteY68" fmla="*/ 678782 h 810862"/>
                  <a:gd name="connsiteX69" fmla="*/ 663025 w 988145"/>
                  <a:gd name="connsiteY69" fmla="*/ 681322 h 810862"/>
                  <a:gd name="connsiteX70" fmla="*/ 645245 w 988145"/>
                  <a:gd name="connsiteY70" fmla="*/ 688942 h 810862"/>
                  <a:gd name="connsiteX71" fmla="*/ 637625 w 988145"/>
                  <a:gd name="connsiteY71" fmla="*/ 691482 h 810862"/>
                  <a:gd name="connsiteX72" fmla="*/ 627465 w 988145"/>
                  <a:gd name="connsiteY72" fmla="*/ 696562 h 810862"/>
                  <a:gd name="connsiteX73" fmla="*/ 612225 w 988145"/>
                  <a:gd name="connsiteY73" fmla="*/ 699102 h 810862"/>
                  <a:gd name="connsiteX74" fmla="*/ 604605 w 988145"/>
                  <a:gd name="connsiteY74" fmla="*/ 704182 h 810862"/>
                  <a:gd name="connsiteX75" fmla="*/ 594445 w 988145"/>
                  <a:gd name="connsiteY75" fmla="*/ 709262 h 810862"/>
                  <a:gd name="connsiteX76" fmla="*/ 579205 w 988145"/>
                  <a:gd name="connsiteY76" fmla="*/ 719422 h 810862"/>
                  <a:gd name="connsiteX77" fmla="*/ 558885 w 988145"/>
                  <a:gd name="connsiteY77" fmla="*/ 732122 h 810862"/>
                  <a:gd name="connsiteX78" fmla="*/ 551265 w 988145"/>
                  <a:gd name="connsiteY78" fmla="*/ 734662 h 810862"/>
                  <a:gd name="connsiteX79" fmla="*/ 543645 w 988145"/>
                  <a:gd name="connsiteY79" fmla="*/ 739742 h 810862"/>
                  <a:gd name="connsiteX80" fmla="*/ 515705 w 988145"/>
                  <a:gd name="connsiteY80" fmla="*/ 747362 h 810862"/>
                  <a:gd name="connsiteX81" fmla="*/ 508085 w 988145"/>
                  <a:gd name="connsiteY81" fmla="*/ 754982 h 810862"/>
                  <a:gd name="connsiteX82" fmla="*/ 497925 w 988145"/>
                  <a:gd name="connsiteY82" fmla="*/ 757522 h 810862"/>
                  <a:gd name="connsiteX83" fmla="*/ 475065 w 988145"/>
                  <a:gd name="connsiteY83" fmla="*/ 762602 h 810862"/>
                  <a:gd name="connsiteX84" fmla="*/ 467445 w 988145"/>
                  <a:gd name="connsiteY84" fmla="*/ 767682 h 810862"/>
                  <a:gd name="connsiteX85" fmla="*/ 457285 w 988145"/>
                  <a:gd name="connsiteY85" fmla="*/ 770222 h 810862"/>
                  <a:gd name="connsiteX86" fmla="*/ 424265 w 988145"/>
                  <a:gd name="connsiteY86" fmla="*/ 777842 h 810862"/>
                  <a:gd name="connsiteX87" fmla="*/ 403945 w 988145"/>
                  <a:gd name="connsiteY87" fmla="*/ 785462 h 810862"/>
                  <a:gd name="connsiteX88" fmla="*/ 396325 w 988145"/>
                  <a:gd name="connsiteY88" fmla="*/ 790542 h 810862"/>
                  <a:gd name="connsiteX89" fmla="*/ 388705 w 988145"/>
                  <a:gd name="connsiteY89" fmla="*/ 793082 h 810862"/>
                  <a:gd name="connsiteX90" fmla="*/ 370925 w 988145"/>
                  <a:gd name="connsiteY90" fmla="*/ 798162 h 810862"/>
                  <a:gd name="connsiteX91" fmla="*/ 348065 w 988145"/>
                  <a:gd name="connsiteY91" fmla="*/ 805782 h 810862"/>
                  <a:gd name="connsiteX92" fmla="*/ 340445 w 988145"/>
                  <a:gd name="connsiteY92" fmla="*/ 808322 h 810862"/>
                  <a:gd name="connsiteX93" fmla="*/ 320125 w 988145"/>
                  <a:gd name="connsiteY93" fmla="*/ 810862 h 810862"/>
                  <a:gd name="connsiteX94" fmla="*/ 147405 w 988145"/>
                  <a:gd name="connsiteY94" fmla="*/ 808322 h 810862"/>
                  <a:gd name="connsiteX95" fmla="*/ 124545 w 988145"/>
                  <a:gd name="connsiteY95" fmla="*/ 800702 h 810862"/>
                  <a:gd name="connsiteX96" fmla="*/ 116925 w 988145"/>
                  <a:gd name="connsiteY96" fmla="*/ 798162 h 810862"/>
                  <a:gd name="connsiteX97" fmla="*/ 96605 w 988145"/>
                  <a:gd name="connsiteY97" fmla="*/ 788002 h 810862"/>
                  <a:gd name="connsiteX98" fmla="*/ 68665 w 988145"/>
                  <a:gd name="connsiteY98" fmla="*/ 777842 h 810862"/>
                  <a:gd name="connsiteX99" fmla="*/ 45805 w 988145"/>
                  <a:gd name="connsiteY99" fmla="*/ 770222 h 810862"/>
                  <a:gd name="connsiteX100" fmla="*/ 38185 w 988145"/>
                  <a:gd name="connsiteY100" fmla="*/ 760062 h 810862"/>
                  <a:gd name="connsiteX101" fmla="*/ 20405 w 988145"/>
                  <a:gd name="connsiteY101" fmla="*/ 744822 h 810862"/>
                  <a:gd name="connsiteX102" fmla="*/ 10245 w 988145"/>
                  <a:gd name="connsiteY102" fmla="*/ 724502 h 810862"/>
                  <a:gd name="connsiteX103" fmla="*/ 5165 w 988145"/>
                  <a:gd name="connsiteY103" fmla="*/ 716882 h 810862"/>
                  <a:gd name="connsiteX104" fmla="*/ 85 w 988145"/>
                  <a:gd name="connsiteY104" fmla="*/ 699102 h 810862"/>
                  <a:gd name="connsiteX105" fmla="*/ 10245 w 988145"/>
                  <a:gd name="connsiteY105" fmla="*/ 658462 h 810862"/>
                  <a:gd name="connsiteX106" fmla="*/ 17865 w 988145"/>
                  <a:gd name="connsiteY106" fmla="*/ 655922 h 810862"/>
                  <a:gd name="connsiteX107" fmla="*/ 33105 w 988145"/>
                  <a:gd name="connsiteY107" fmla="*/ 640682 h 810862"/>
                  <a:gd name="connsiteX108" fmla="*/ 48345 w 988145"/>
                  <a:gd name="connsiteY108" fmla="*/ 620362 h 810862"/>
                  <a:gd name="connsiteX109" fmla="*/ 43265 w 988145"/>
                  <a:gd name="connsiteY109" fmla="*/ 564482 h 810862"/>
                  <a:gd name="connsiteX110" fmla="*/ 38185 w 988145"/>
                  <a:gd name="connsiteY110" fmla="*/ 554322 h 810862"/>
                  <a:gd name="connsiteX111" fmla="*/ 40725 w 988145"/>
                  <a:gd name="connsiteY111" fmla="*/ 531462 h 810862"/>
                  <a:gd name="connsiteX112" fmla="*/ 43265 w 988145"/>
                  <a:gd name="connsiteY112" fmla="*/ 523842 h 810862"/>
                  <a:gd name="connsiteX113" fmla="*/ 50885 w 988145"/>
                  <a:gd name="connsiteY113" fmla="*/ 516222 h 810862"/>
                  <a:gd name="connsiteX114" fmla="*/ 58505 w 988145"/>
                  <a:gd name="connsiteY114" fmla="*/ 513682 h 810862"/>
                  <a:gd name="connsiteX115" fmla="*/ 66125 w 988145"/>
                  <a:gd name="connsiteY115" fmla="*/ 506062 h 810862"/>
                  <a:gd name="connsiteX116" fmla="*/ 76285 w 988145"/>
                  <a:gd name="connsiteY116" fmla="*/ 498442 h 810862"/>
                  <a:gd name="connsiteX117" fmla="*/ 83905 w 988145"/>
                  <a:gd name="connsiteY117" fmla="*/ 493362 h 810862"/>
                  <a:gd name="connsiteX118" fmla="*/ 91525 w 988145"/>
                  <a:gd name="connsiteY118" fmla="*/ 485742 h 810862"/>
                  <a:gd name="connsiteX119" fmla="*/ 101685 w 988145"/>
                  <a:gd name="connsiteY119" fmla="*/ 478122 h 810862"/>
                  <a:gd name="connsiteX120" fmla="*/ 109305 w 988145"/>
                  <a:gd name="connsiteY120" fmla="*/ 467962 h 810862"/>
                  <a:gd name="connsiteX121" fmla="*/ 114385 w 988145"/>
                  <a:gd name="connsiteY121" fmla="*/ 445102 h 810862"/>
                  <a:gd name="connsiteX122" fmla="*/ 122005 w 988145"/>
                  <a:gd name="connsiteY122" fmla="*/ 407002 h 810862"/>
                  <a:gd name="connsiteX123" fmla="*/ 142325 w 988145"/>
                  <a:gd name="connsiteY123" fmla="*/ 401922 h 810862"/>
                  <a:gd name="connsiteX124" fmla="*/ 208365 w 988145"/>
                  <a:gd name="connsiteY124" fmla="*/ 396842 h 810862"/>
                  <a:gd name="connsiteX125" fmla="*/ 231225 w 988145"/>
                  <a:gd name="connsiteY125" fmla="*/ 384142 h 810862"/>
                  <a:gd name="connsiteX126" fmla="*/ 238845 w 988145"/>
                  <a:gd name="connsiteY126" fmla="*/ 379062 h 810862"/>
                  <a:gd name="connsiteX127" fmla="*/ 254085 w 988145"/>
                  <a:gd name="connsiteY127" fmla="*/ 363822 h 810862"/>
                  <a:gd name="connsiteX128" fmla="*/ 261705 w 988145"/>
                  <a:gd name="connsiteY128" fmla="*/ 358742 h 810862"/>
                  <a:gd name="connsiteX129" fmla="*/ 274405 w 988145"/>
                  <a:gd name="connsiteY129" fmla="*/ 343502 h 810862"/>
                  <a:gd name="connsiteX130" fmla="*/ 282025 w 988145"/>
                  <a:gd name="connsiteY130" fmla="*/ 323182 h 810862"/>
                  <a:gd name="connsiteX131" fmla="*/ 287105 w 988145"/>
                  <a:gd name="connsiteY131" fmla="*/ 315562 h 810862"/>
                  <a:gd name="connsiteX132" fmla="*/ 292185 w 988145"/>
                  <a:gd name="connsiteY132" fmla="*/ 252062 h 810862"/>
                  <a:gd name="connsiteX133" fmla="*/ 297265 w 988145"/>
                  <a:gd name="connsiteY133" fmla="*/ 231742 h 810862"/>
                  <a:gd name="connsiteX134" fmla="*/ 304885 w 988145"/>
                  <a:gd name="connsiteY134" fmla="*/ 224122 h 810862"/>
                  <a:gd name="connsiteX135" fmla="*/ 309965 w 988145"/>
                  <a:gd name="connsiteY135" fmla="*/ 216502 h 810862"/>
                  <a:gd name="connsiteX136" fmla="*/ 325205 w 988145"/>
                  <a:gd name="connsiteY136" fmla="*/ 208882 h 810862"/>
                  <a:gd name="connsiteX137" fmla="*/ 335365 w 988145"/>
                  <a:gd name="connsiteY137" fmla="*/ 201262 h 810862"/>
                  <a:gd name="connsiteX138" fmla="*/ 342985 w 988145"/>
                  <a:gd name="connsiteY138" fmla="*/ 198722 h 810862"/>
                  <a:gd name="connsiteX139" fmla="*/ 350605 w 988145"/>
                  <a:gd name="connsiteY139" fmla="*/ 191102 h 810862"/>
                  <a:gd name="connsiteX140" fmla="*/ 360765 w 988145"/>
                  <a:gd name="connsiteY140" fmla="*/ 186022 h 810862"/>
                  <a:gd name="connsiteX141" fmla="*/ 368385 w 988145"/>
                  <a:gd name="connsiteY141" fmla="*/ 180942 h 810862"/>
                  <a:gd name="connsiteX142" fmla="*/ 373465 w 988145"/>
                  <a:gd name="connsiteY142" fmla="*/ 173322 h 810862"/>
                  <a:gd name="connsiteX143" fmla="*/ 381085 w 988145"/>
                  <a:gd name="connsiteY143" fmla="*/ 165702 h 810862"/>
                  <a:gd name="connsiteX144" fmla="*/ 383625 w 988145"/>
                  <a:gd name="connsiteY144" fmla="*/ 158082 h 810862"/>
                  <a:gd name="connsiteX145" fmla="*/ 388705 w 988145"/>
                  <a:gd name="connsiteY145" fmla="*/ 150462 h 810862"/>
                  <a:gd name="connsiteX146" fmla="*/ 391245 w 988145"/>
                  <a:gd name="connsiteY146" fmla="*/ 142842 h 810862"/>
                  <a:gd name="connsiteX147" fmla="*/ 396325 w 988145"/>
                  <a:gd name="connsiteY147" fmla="*/ 135222 h 810862"/>
                  <a:gd name="connsiteX148" fmla="*/ 398865 w 988145"/>
                  <a:gd name="connsiteY148" fmla="*/ 127602 h 810862"/>
                  <a:gd name="connsiteX149" fmla="*/ 414105 w 988145"/>
                  <a:gd name="connsiteY149" fmla="*/ 109822 h 810862"/>
                  <a:gd name="connsiteX150" fmla="*/ 424265 w 988145"/>
                  <a:gd name="connsiteY150" fmla="*/ 92042 h 810862"/>
                  <a:gd name="connsiteX151" fmla="*/ 431885 w 988145"/>
                  <a:gd name="connsiteY151" fmla="*/ 81882 h 810862"/>
                  <a:gd name="connsiteX152" fmla="*/ 444585 w 988145"/>
                  <a:gd name="connsiteY152" fmla="*/ 66642 h 810862"/>
                  <a:gd name="connsiteX153" fmla="*/ 457285 w 988145"/>
                  <a:gd name="connsiteY153" fmla="*/ 43782 h 810862"/>
                  <a:gd name="connsiteX154" fmla="*/ 477605 w 988145"/>
                  <a:gd name="connsiteY154" fmla="*/ 26002 h 810862"/>
                  <a:gd name="connsiteX155" fmla="*/ 492845 w 988145"/>
                  <a:gd name="connsiteY155" fmla="*/ 20922 h 810862"/>
                  <a:gd name="connsiteX156" fmla="*/ 533485 w 988145"/>
                  <a:gd name="connsiteY156" fmla="*/ 13302 h 810862"/>
                  <a:gd name="connsiteX157" fmla="*/ 523325 w 988145"/>
                  <a:gd name="connsiteY157" fmla="*/ 602 h 81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988145" h="810862">
                    <a:moveTo>
                      <a:pt x="523325" y="602"/>
                    </a:moveTo>
                    <a:cubicBezTo>
                      <a:pt x="535178" y="-1091"/>
                      <a:pt x="577574" y="1115"/>
                      <a:pt x="604605" y="3142"/>
                    </a:cubicBezTo>
                    <a:cubicBezTo>
                      <a:pt x="611567" y="3664"/>
                      <a:pt x="618301" y="6014"/>
                      <a:pt x="624925" y="8222"/>
                    </a:cubicBezTo>
                    <a:cubicBezTo>
                      <a:pt x="627465" y="9069"/>
                      <a:pt x="630150" y="9565"/>
                      <a:pt x="632545" y="10762"/>
                    </a:cubicBezTo>
                    <a:cubicBezTo>
                      <a:pt x="635275" y="12127"/>
                      <a:pt x="637359" y="14639"/>
                      <a:pt x="640165" y="15842"/>
                    </a:cubicBezTo>
                    <a:cubicBezTo>
                      <a:pt x="643374" y="17217"/>
                      <a:pt x="646968" y="17423"/>
                      <a:pt x="650325" y="18382"/>
                    </a:cubicBezTo>
                    <a:cubicBezTo>
                      <a:pt x="652899" y="19118"/>
                      <a:pt x="655405" y="20075"/>
                      <a:pt x="657945" y="20922"/>
                    </a:cubicBezTo>
                    <a:cubicBezTo>
                      <a:pt x="659638" y="23462"/>
                      <a:pt x="660436" y="26924"/>
                      <a:pt x="663025" y="28542"/>
                    </a:cubicBezTo>
                    <a:cubicBezTo>
                      <a:pt x="667566" y="31380"/>
                      <a:pt x="673185" y="31929"/>
                      <a:pt x="678265" y="33622"/>
                    </a:cubicBezTo>
                    <a:cubicBezTo>
                      <a:pt x="680805" y="34469"/>
                      <a:pt x="683657" y="34677"/>
                      <a:pt x="685885" y="36162"/>
                    </a:cubicBezTo>
                    <a:cubicBezTo>
                      <a:pt x="690965" y="39549"/>
                      <a:pt x="695103" y="45318"/>
                      <a:pt x="701125" y="46322"/>
                    </a:cubicBezTo>
                    <a:cubicBezTo>
                      <a:pt x="711423" y="48038"/>
                      <a:pt x="717052" y="48560"/>
                      <a:pt x="726525" y="51402"/>
                    </a:cubicBezTo>
                    <a:cubicBezTo>
                      <a:pt x="757445" y="60678"/>
                      <a:pt x="728507" y="53168"/>
                      <a:pt x="751925" y="59022"/>
                    </a:cubicBezTo>
                    <a:cubicBezTo>
                      <a:pt x="758242" y="63233"/>
                      <a:pt x="762339" y="66420"/>
                      <a:pt x="769705" y="69182"/>
                    </a:cubicBezTo>
                    <a:cubicBezTo>
                      <a:pt x="773752" y="70700"/>
                      <a:pt x="783234" y="71900"/>
                      <a:pt x="787485" y="74262"/>
                    </a:cubicBezTo>
                    <a:cubicBezTo>
                      <a:pt x="812228" y="88008"/>
                      <a:pt x="793029" y="81998"/>
                      <a:pt x="812885" y="86962"/>
                    </a:cubicBezTo>
                    <a:cubicBezTo>
                      <a:pt x="818502" y="92579"/>
                      <a:pt x="821052" y="96126"/>
                      <a:pt x="828125" y="99662"/>
                    </a:cubicBezTo>
                    <a:cubicBezTo>
                      <a:pt x="830520" y="100859"/>
                      <a:pt x="833205" y="101355"/>
                      <a:pt x="835745" y="102202"/>
                    </a:cubicBezTo>
                    <a:cubicBezTo>
                      <a:pt x="837438" y="104742"/>
                      <a:pt x="838871" y="107477"/>
                      <a:pt x="840825" y="109822"/>
                    </a:cubicBezTo>
                    <a:cubicBezTo>
                      <a:pt x="843125" y="112582"/>
                      <a:pt x="846357" y="114519"/>
                      <a:pt x="848445" y="117442"/>
                    </a:cubicBezTo>
                    <a:cubicBezTo>
                      <a:pt x="850646" y="120523"/>
                      <a:pt x="851324" y="124521"/>
                      <a:pt x="853525" y="127602"/>
                    </a:cubicBezTo>
                    <a:cubicBezTo>
                      <a:pt x="868535" y="148616"/>
                      <a:pt x="854707" y="122685"/>
                      <a:pt x="866225" y="142842"/>
                    </a:cubicBezTo>
                    <a:cubicBezTo>
                      <a:pt x="868104" y="146130"/>
                      <a:pt x="869426" y="149714"/>
                      <a:pt x="871305" y="153002"/>
                    </a:cubicBezTo>
                    <a:cubicBezTo>
                      <a:pt x="872820" y="155652"/>
                      <a:pt x="875020" y="157892"/>
                      <a:pt x="876385" y="160622"/>
                    </a:cubicBezTo>
                    <a:cubicBezTo>
                      <a:pt x="877582" y="163017"/>
                      <a:pt x="877252" y="166151"/>
                      <a:pt x="878925" y="168242"/>
                    </a:cubicBezTo>
                    <a:cubicBezTo>
                      <a:pt x="880832" y="170626"/>
                      <a:pt x="884005" y="171629"/>
                      <a:pt x="886545" y="173322"/>
                    </a:cubicBezTo>
                    <a:cubicBezTo>
                      <a:pt x="888238" y="175862"/>
                      <a:pt x="889241" y="179035"/>
                      <a:pt x="891625" y="180942"/>
                    </a:cubicBezTo>
                    <a:cubicBezTo>
                      <a:pt x="893716" y="182615"/>
                      <a:pt x="896920" y="182154"/>
                      <a:pt x="899245" y="183482"/>
                    </a:cubicBezTo>
                    <a:cubicBezTo>
                      <a:pt x="902921" y="185582"/>
                      <a:pt x="906258" y="188270"/>
                      <a:pt x="909405" y="191102"/>
                    </a:cubicBezTo>
                    <a:cubicBezTo>
                      <a:pt x="914745" y="195908"/>
                      <a:pt x="919565" y="201262"/>
                      <a:pt x="924645" y="206342"/>
                    </a:cubicBezTo>
                    <a:lnTo>
                      <a:pt x="932265" y="213962"/>
                    </a:lnTo>
                    <a:lnTo>
                      <a:pt x="939885" y="221582"/>
                    </a:lnTo>
                    <a:cubicBezTo>
                      <a:pt x="942659" y="249323"/>
                      <a:pt x="940362" y="241548"/>
                      <a:pt x="947505" y="264762"/>
                    </a:cubicBezTo>
                    <a:cubicBezTo>
                      <a:pt x="949080" y="269880"/>
                      <a:pt x="949372" y="275718"/>
                      <a:pt x="952585" y="280002"/>
                    </a:cubicBezTo>
                    <a:cubicBezTo>
                      <a:pt x="955125" y="283389"/>
                      <a:pt x="957744" y="286717"/>
                      <a:pt x="960205" y="290162"/>
                    </a:cubicBezTo>
                    <a:cubicBezTo>
                      <a:pt x="961979" y="292646"/>
                      <a:pt x="963920" y="295052"/>
                      <a:pt x="965285" y="297782"/>
                    </a:cubicBezTo>
                    <a:cubicBezTo>
                      <a:pt x="966482" y="300177"/>
                      <a:pt x="966181" y="303289"/>
                      <a:pt x="967825" y="305402"/>
                    </a:cubicBezTo>
                    <a:cubicBezTo>
                      <a:pt x="972236" y="311073"/>
                      <a:pt x="983065" y="320642"/>
                      <a:pt x="983065" y="320642"/>
                    </a:cubicBezTo>
                    <a:cubicBezTo>
                      <a:pt x="983912" y="324029"/>
                      <a:pt x="984646" y="327445"/>
                      <a:pt x="985605" y="330802"/>
                    </a:cubicBezTo>
                    <a:cubicBezTo>
                      <a:pt x="986341" y="333376"/>
                      <a:pt x="988145" y="335745"/>
                      <a:pt x="988145" y="338422"/>
                    </a:cubicBezTo>
                    <a:cubicBezTo>
                      <a:pt x="988145" y="341099"/>
                      <a:pt x="986341" y="343468"/>
                      <a:pt x="985605" y="346042"/>
                    </a:cubicBezTo>
                    <a:cubicBezTo>
                      <a:pt x="984646" y="349399"/>
                      <a:pt x="984626" y="353080"/>
                      <a:pt x="983065" y="356202"/>
                    </a:cubicBezTo>
                    <a:cubicBezTo>
                      <a:pt x="980335" y="361663"/>
                      <a:pt x="972905" y="371442"/>
                      <a:pt x="972905" y="371442"/>
                    </a:cubicBezTo>
                    <a:cubicBezTo>
                      <a:pt x="972058" y="374829"/>
                      <a:pt x="971368" y="378258"/>
                      <a:pt x="970365" y="381602"/>
                    </a:cubicBezTo>
                    <a:cubicBezTo>
                      <a:pt x="968826" y="386731"/>
                      <a:pt x="965285" y="396842"/>
                      <a:pt x="965285" y="396842"/>
                    </a:cubicBezTo>
                    <a:cubicBezTo>
                      <a:pt x="963592" y="417162"/>
                      <a:pt x="962900" y="437590"/>
                      <a:pt x="960205" y="457802"/>
                    </a:cubicBezTo>
                    <a:cubicBezTo>
                      <a:pt x="959497" y="463110"/>
                      <a:pt x="956424" y="467847"/>
                      <a:pt x="955125" y="473042"/>
                    </a:cubicBezTo>
                    <a:cubicBezTo>
                      <a:pt x="954278" y="476429"/>
                      <a:pt x="953960" y="479993"/>
                      <a:pt x="952585" y="483202"/>
                    </a:cubicBezTo>
                    <a:cubicBezTo>
                      <a:pt x="951382" y="486008"/>
                      <a:pt x="948870" y="488092"/>
                      <a:pt x="947505" y="490822"/>
                    </a:cubicBezTo>
                    <a:cubicBezTo>
                      <a:pt x="946308" y="493217"/>
                      <a:pt x="945701" y="495868"/>
                      <a:pt x="944965" y="498442"/>
                    </a:cubicBezTo>
                    <a:cubicBezTo>
                      <a:pt x="944006" y="501799"/>
                      <a:pt x="943986" y="505480"/>
                      <a:pt x="942425" y="508602"/>
                    </a:cubicBezTo>
                    <a:cubicBezTo>
                      <a:pt x="939695" y="514063"/>
                      <a:pt x="932265" y="523842"/>
                      <a:pt x="932265" y="523842"/>
                    </a:cubicBezTo>
                    <a:cubicBezTo>
                      <a:pt x="931451" y="527097"/>
                      <a:pt x="929007" y="537978"/>
                      <a:pt x="927185" y="541622"/>
                    </a:cubicBezTo>
                    <a:cubicBezTo>
                      <a:pt x="925820" y="544352"/>
                      <a:pt x="923798" y="546702"/>
                      <a:pt x="922105" y="549242"/>
                    </a:cubicBezTo>
                    <a:cubicBezTo>
                      <a:pt x="921258" y="552629"/>
                      <a:pt x="921126" y="556280"/>
                      <a:pt x="919565" y="559402"/>
                    </a:cubicBezTo>
                    <a:cubicBezTo>
                      <a:pt x="916835" y="564863"/>
                      <a:pt x="912546" y="569407"/>
                      <a:pt x="909405" y="574642"/>
                    </a:cubicBezTo>
                    <a:cubicBezTo>
                      <a:pt x="899937" y="590422"/>
                      <a:pt x="905276" y="583851"/>
                      <a:pt x="894165" y="594962"/>
                    </a:cubicBezTo>
                    <a:cubicBezTo>
                      <a:pt x="892092" y="601180"/>
                      <a:pt x="890468" y="607249"/>
                      <a:pt x="886545" y="612742"/>
                    </a:cubicBezTo>
                    <a:cubicBezTo>
                      <a:pt x="884457" y="615665"/>
                      <a:pt x="881263" y="617635"/>
                      <a:pt x="878925" y="620362"/>
                    </a:cubicBezTo>
                    <a:cubicBezTo>
                      <a:pt x="876170" y="623576"/>
                      <a:pt x="873733" y="627054"/>
                      <a:pt x="871305" y="630522"/>
                    </a:cubicBezTo>
                    <a:cubicBezTo>
                      <a:pt x="867804" y="635524"/>
                      <a:pt x="866225" y="642375"/>
                      <a:pt x="861145" y="645762"/>
                    </a:cubicBezTo>
                    <a:cubicBezTo>
                      <a:pt x="852796" y="651328"/>
                      <a:pt x="855107" y="650753"/>
                      <a:pt x="845905" y="653382"/>
                    </a:cubicBezTo>
                    <a:cubicBezTo>
                      <a:pt x="842548" y="654341"/>
                      <a:pt x="839226" y="655664"/>
                      <a:pt x="835745" y="655922"/>
                    </a:cubicBezTo>
                    <a:cubicBezTo>
                      <a:pt x="816307" y="657362"/>
                      <a:pt x="796798" y="657615"/>
                      <a:pt x="777325" y="658462"/>
                    </a:cubicBezTo>
                    <a:cubicBezTo>
                      <a:pt x="769705" y="660155"/>
                      <a:pt x="762152" y="662185"/>
                      <a:pt x="754465" y="663542"/>
                    </a:cubicBezTo>
                    <a:cubicBezTo>
                      <a:pt x="747743" y="664728"/>
                      <a:pt x="740911" y="665180"/>
                      <a:pt x="734145" y="666082"/>
                    </a:cubicBezTo>
                    <a:cubicBezTo>
                      <a:pt x="728211" y="666873"/>
                      <a:pt x="722270" y="667638"/>
                      <a:pt x="716365" y="668622"/>
                    </a:cubicBezTo>
                    <a:cubicBezTo>
                      <a:pt x="704637" y="670577"/>
                      <a:pt x="695209" y="673276"/>
                      <a:pt x="683345" y="676242"/>
                    </a:cubicBezTo>
                    <a:lnTo>
                      <a:pt x="673185" y="678782"/>
                    </a:lnTo>
                    <a:cubicBezTo>
                      <a:pt x="669798" y="679629"/>
                      <a:pt x="666337" y="680218"/>
                      <a:pt x="663025" y="681322"/>
                    </a:cubicBezTo>
                    <a:cubicBezTo>
                      <a:pt x="645155" y="687279"/>
                      <a:pt x="667216" y="679526"/>
                      <a:pt x="645245" y="688942"/>
                    </a:cubicBezTo>
                    <a:cubicBezTo>
                      <a:pt x="642784" y="689997"/>
                      <a:pt x="640086" y="690427"/>
                      <a:pt x="637625" y="691482"/>
                    </a:cubicBezTo>
                    <a:cubicBezTo>
                      <a:pt x="634145" y="692974"/>
                      <a:pt x="631092" y="695474"/>
                      <a:pt x="627465" y="696562"/>
                    </a:cubicBezTo>
                    <a:cubicBezTo>
                      <a:pt x="622532" y="698042"/>
                      <a:pt x="617305" y="698255"/>
                      <a:pt x="612225" y="699102"/>
                    </a:cubicBezTo>
                    <a:cubicBezTo>
                      <a:pt x="609685" y="700795"/>
                      <a:pt x="607255" y="702667"/>
                      <a:pt x="604605" y="704182"/>
                    </a:cubicBezTo>
                    <a:cubicBezTo>
                      <a:pt x="601317" y="706061"/>
                      <a:pt x="597526" y="707061"/>
                      <a:pt x="594445" y="709262"/>
                    </a:cubicBezTo>
                    <a:cubicBezTo>
                      <a:pt x="577797" y="721154"/>
                      <a:pt x="595551" y="713973"/>
                      <a:pt x="579205" y="719422"/>
                    </a:cubicBezTo>
                    <a:cubicBezTo>
                      <a:pt x="569481" y="726715"/>
                      <a:pt x="569732" y="727473"/>
                      <a:pt x="558885" y="732122"/>
                    </a:cubicBezTo>
                    <a:cubicBezTo>
                      <a:pt x="556424" y="733177"/>
                      <a:pt x="553660" y="733465"/>
                      <a:pt x="551265" y="734662"/>
                    </a:cubicBezTo>
                    <a:cubicBezTo>
                      <a:pt x="548535" y="736027"/>
                      <a:pt x="546435" y="738502"/>
                      <a:pt x="543645" y="739742"/>
                    </a:cubicBezTo>
                    <a:cubicBezTo>
                      <a:pt x="533098" y="744429"/>
                      <a:pt x="526570" y="745189"/>
                      <a:pt x="515705" y="747362"/>
                    </a:cubicBezTo>
                    <a:cubicBezTo>
                      <a:pt x="513165" y="749902"/>
                      <a:pt x="511204" y="753200"/>
                      <a:pt x="508085" y="754982"/>
                    </a:cubicBezTo>
                    <a:cubicBezTo>
                      <a:pt x="505054" y="756714"/>
                      <a:pt x="501282" y="756563"/>
                      <a:pt x="497925" y="757522"/>
                    </a:cubicBezTo>
                    <a:cubicBezTo>
                      <a:pt x="480417" y="762524"/>
                      <a:pt x="502568" y="758018"/>
                      <a:pt x="475065" y="762602"/>
                    </a:cubicBezTo>
                    <a:cubicBezTo>
                      <a:pt x="472525" y="764295"/>
                      <a:pt x="470251" y="766479"/>
                      <a:pt x="467445" y="767682"/>
                    </a:cubicBezTo>
                    <a:cubicBezTo>
                      <a:pt x="464236" y="769057"/>
                      <a:pt x="460693" y="769465"/>
                      <a:pt x="457285" y="770222"/>
                    </a:cubicBezTo>
                    <a:cubicBezTo>
                      <a:pt x="445196" y="772909"/>
                      <a:pt x="436714" y="773692"/>
                      <a:pt x="424265" y="777842"/>
                    </a:cubicBezTo>
                    <a:cubicBezTo>
                      <a:pt x="384418" y="791124"/>
                      <a:pt x="442270" y="775881"/>
                      <a:pt x="403945" y="785462"/>
                    </a:cubicBezTo>
                    <a:cubicBezTo>
                      <a:pt x="401405" y="787155"/>
                      <a:pt x="399055" y="789177"/>
                      <a:pt x="396325" y="790542"/>
                    </a:cubicBezTo>
                    <a:cubicBezTo>
                      <a:pt x="393930" y="791739"/>
                      <a:pt x="391279" y="792346"/>
                      <a:pt x="388705" y="793082"/>
                    </a:cubicBezTo>
                    <a:cubicBezTo>
                      <a:pt x="377496" y="796285"/>
                      <a:pt x="380669" y="794508"/>
                      <a:pt x="370925" y="798162"/>
                    </a:cubicBezTo>
                    <a:cubicBezTo>
                      <a:pt x="342901" y="808671"/>
                      <a:pt x="371899" y="798972"/>
                      <a:pt x="348065" y="805782"/>
                    </a:cubicBezTo>
                    <a:cubicBezTo>
                      <a:pt x="345491" y="806518"/>
                      <a:pt x="343079" y="807843"/>
                      <a:pt x="340445" y="808322"/>
                    </a:cubicBezTo>
                    <a:cubicBezTo>
                      <a:pt x="333729" y="809543"/>
                      <a:pt x="326898" y="810015"/>
                      <a:pt x="320125" y="810862"/>
                    </a:cubicBezTo>
                    <a:lnTo>
                      <a:pt x="147405" y="808322"/>
                    </a:lnTo>
                    <a:cubicBezTo>
                      <a:pt x="135207" y="807988"/>
                      <a:pt x="134870" y="805127"/>
                      <a:pt x="124545" y="800702"/>
                    </a:cubicBezTo>
                    <a:cubicBezTo>
                      <a:pt x="122084" y="799647"/>
                      <a:pt x="119362" y="799270"/>
                      <a:pt x="116925" y="798162"/>
                    </a:cubicBezTo>
                    <a:cubicBezTo>
                      <a:pt x="110031" y="795028"/>
                      <a:pt x="103636" y="790814"/>
                      <a:pt x="96605" y="788002"/>
                    </a:cubicBezTo>
                    <a:cubicBezTo>
                      <a:pt x="84486" y="783155"/>
                      <a:pt x="81709" y="781755"/>
                      <a:pt x="68665" y="777842"/>
                    </a:cubicBezTo>
                    <a:cubicBezTo>
                      <a:pt x="46790" y="771280"/>
                      <a:pt x="71270" y="780408"/>
                      <a:pt x="45805" y="770222"/>
                    </a:cubicBezTo>
                    <a:cubicBezTo>
                      <a:pt x="43265" y="766835"/>
                      <a:pt x="41178" y="763055"/>
                      <a:pt x="38185" y="760062"/>
                    </a:cubicBezTo>
                    <a:cubicBezTo>
                      <a:pt x="21367" y="743244"/>
                      <a:pt x="34229" y="761411"/>
                      <a:pt x="20405" y="744822"/>
                    </a:cubicBezTo>
                    <a:cubicBezTo>
                      <a:pt x="13049" y="735995"/>
                      <a:pt x="16081" y="736173"/>
                      <a:pt x="10245" y="724502"/>
                    </a:cubicBezTo>
                    <a:cubicBezTo>
                      <a:pt x="8880" y="721772"/>
                      <a:pt x="6530" y="719612"/>
                      <a:pt x="5165" y="716882"/>
                    </a:cubicBezTo>
                    <a:cubicBezTo>
                      <a:pt x="3343" y="713238"/>
                      <a:pt x="899" y="702357"/>
                      <a:pt x="85" y="699102"/>
                    </a:cubicBezTo>
                    <a:cubicBezTo>
                      <a:pt x="1619" y="679157"/>
                      <a:pt x="-4764" y="668468"/>
                      <a:pt x="10245" y="658462"/>
                    </a:cubicBezTo>
                    <a:cubicBezTo>
                      <a:pt x="12473" y="656977"/>
                      <a:pt x="15325" y="656769"/>
                      <a:pt x="17865" y="655922"/>
                    </a:cubicBezTo>
                    <a:cubicBezTo>
                      <a:pt x="22945" y="650842"/>
                      <a:pt x="28794" y="646429"/>
                      <a:pt x="33105" y="640682"/>
                    </a:cubicBezTo>
                    <a:lnTo>
                      <a:pt x="48345" y="620362"/>
                    </a:lnTo>
                    <a:cubicBezTo>
                      <a:pt x="47985" y="613875"/>
                      <a:pt x="48964" y="579680"/>
                      <a:pt x="43265" y="564482"/>
                    </a:cubicBezTo>
                    <a:cubicBezTo>
                      <a:pt x="41936" y="560937"/>
                      <a:pt x="39878" y="557709"/>
                      <a:pt x="38185" y="554322"/>
                    </a:cubicBezTo>
                    <a:cubicBezTo>
                      <a:pt x="39032" y="546702"/>
                      <a:pt x="39465" y="539025"/>
                      <a:pt x="40725" y="531462"/>
                    </a:cubicBezTo>
                    <a:cubicBezTo>
                      <a:pt x="41165" y="528821"/>
                      <a:pt x="41780" y="526070"/>
                      <a:pt x="43265" y="523842"/>
                    </a:cubicBezTo>
                    <a:cubicBezTo>
                      <a:pt x="45258" y="520853"/>
                      <a:pt x="47896" y="518215"/>
                      <a:pt x="50885" y="516222"/>
                    </a:cubicBezTo>
                    <a:cubicBezTo>
                      <a:pt x="53113" y="514737"/>
                      <a:pt x="55965" y="514529"/>
                      <a:pt x="58505" y="513682"/>
                    </a:cubicBezTo>
                    <a:cubicBezTo>
                      <a:pt x="61045" y="511142"/>
                      <a:pt x="63398" y="508400"/>
                      <a:pt x="66125" y="506062"/>
                    </a:cubicBezTo>
                    <a:cubicBezTo>
                      <a:pt x="69339" y="503307"/>
                      <a:pt x="72840" y="500903"/>
                      <a:pt x="76285" y="498442"/>
                    </a:cubicBezTo>
                    <a:cubicBezTo>
                      <a:pt x="78769" y="496668"/>
                      <a:pt x="81560" y="495316"/>
                      <a:pt x="83905" y="493362"/>
                    </a:cubicBezTo>
                    <a:cubicBezTo>
                      <a:pt x="86665" y="491062"/>
                      <a:pt x="88798" y="488080"/>
                      <a:pt x="91525" y="485742"/>
                    </a:cubicBezTo>
                    <a:cubicBezTo>
                      <a:pt x="94739" y="482987"/>
                      <a:pt x="98692" y="481115"/>
                      <a:pt x="101685" y="478122"/>
                    </a:cubicBezTo>
                    <a:cubicBezTo>
                      <a:pt x="104678" y="475129"/>
                      <a:pt x="106765" y="471349"/>
                      <a:pt x="109305" y="467962"/>
                    </a:cubicBezTo>
                    <a:cubicBezTo>
                      <a:pt x="110864" y="461726"/>
                      <a:pt x="113668" y="451193"/>
                      <a:pt x="114385" y="445102"/>
                    </a:cubicBezTo>
                    <a:cubicBezTo>
                      <a:pt x="115189" y="438269"/>
                      <a:pt x="111865" y="415114"/>
                      <a:pt x="122005" y="407002"/>
                    </a:cubicBezTo>
                    <a:cubicBezTo>
                      <a:pt x="124551" y="404965"/>
                      <a:pt x="141785" y="401974"/>
                      <a:pt x="142325" y="401922"/>
                    </a:cubicBezTo>
                    <a:cubicBezTo>
                      <a:pt x="164301" y="399795"/>
                      <a:pt x="186352" y="398535"/>
                      <a:pt x="208365" y="396842"/>
                    </a:cubicBezTo>
                    <a:cubicBezTo>
                      <a:pt x="221777" y="392371"/>
                      <a:pt x="213757" y="395787"/>
                      <a:pt x="231225" y="384142"/>
                    </a:cubicBezTo>
                    <a:cubicBezTo>
                      <a:pt x="233765" y="382449"/>
                      <a:pt x="236686" y="381221"/>
                      <a:pt x="238845" y="379062"/>
                    </a:cubicBezTo>
                    <a:cubicBezTo>
                      <a:pt x="243925" y="373982"/>
                      <a:pt x="248107" y="367807"/>
                      <a:pt x="254085" y="363822"/>
                    </a:cubicBezTo>
                    <a:cubicBezTo>
                      <a:pt x="256625" y="362129"/>
                      <a:pt x="259360" y="360696"/>
                      <a:pt x="261705" y="358742"/>
                    </a:cubicBezTo>
                    <a:cubicBezTo>
                      <a:pt x="267436" y="353966"/>
                      <a:pt x="270772" y="349859"/>
                      <a:pt x="274405" y="343502"/>
                    </a:cubicBezTo>
                    <a:cubicBezTo>
                      <a:pt x="288917" y="318105"/>
                      <a:pt x="271310" y="348184"/>
                      <a:pt x="282025" y="323182"/>
                    </a:cubicBezTo>
                    <a:cubicBezTo>
                      <a:pt x="283228" y="320376"/>
                      <a:pt x="285412" y="318102"/>
                      <a:pt x="287105" y="315562"/>
                    </a:cubicBezTo>
                    <a:cubicBezTo>
                      <a:pt x="294434" y="286246"/>
                      <a:pt x="287074" y="318510"/>
                      <a:pt x="292185" y="252062"/>
                    </a:cubicBezTo>
                    <a:cubicBezTo>
                      <a:pt x="292297" y="250612"/>
                      <a:pt x="295192" y="234852"/>
                      <a:pt x="297265" y="231742"/>
                    </a:cubicBezTo>
                    <a:cubicBezTo>
                      <a:pt x="299258" y="228753"/>
                      <a:pt x="302585" y="226882"/>
                      <a:pt x="304885" y="224122"/>
                    </a:cubicBezTo>
                    <a:cubicBezTo>
                      <a:pt x="306839" y="221777"/>
                      <a:pt x="307806" y="218661"/>
                      <a:pt x="309965" y="216502"/>
                    </a:cubicBezTo>
                    <a:cubicBezTo>
                      <a:pt x="314889" y="211578"/>
                      <a:pt x="319007" y="210948"/>
                      <a:pt x="325205" y="208882"/>
                    </a:cubicBezTo>
                    <a:cubicBezTo>
                      <a:pt x="328592" y="206342"/>
                      <a:pt x="331689" y="203362"/>
                      <a:pt x="335365" y="201262"/>
                    </a:cubicBezTo>
                    <a:cubicBezTo>
                      <a:pt x="337690" y="199934"/>
                      <a:pt x="340757" y="200207"/>
                      <a:pt x="342985" y="198722"/>
                    </a:cubicBezTo>
                    <a:cubicBezTo>
                      <a:pt x="345974" y="196729"/>
                      <a:pt x="347682" y="193190"/>
                      <a:pt x="350605" y="191102"/>
                    </a:cubicBezTo>
                    <a:cubicBezTo>
                      <a:pt x="353686" y="188901"/>
                      <a:pt x="357477" y="187901"/>
                      <a:pt x="360765" y="186022"/>
                    </a:cubicBezTo>
                    <a:cubicBezTo>
                      <a:pt x="363415" y="184507"/>
                      <a:pt x="365845" y="182635"/>
                      <a:pt x="368385" y="180942"/>
                    </a:cubicBezTo>
                    <a:cubicBezTo>
                      <a:pt x="370078" y="178402"/>
                      <a:pt x="371511" y="175667"/>
                      <a:pt x="373465" y="173322"/>
                    </a:cubicBezTo>
                    <a:cubicBezTo>
                      <a:pt x="375765" y="170562"/>
                      <a:pt x="379092" y="168691"/>
                      <a:pt x="381085" y="165702"/>
                    </a:cubicBezTo>
                    <a:cubicBezTo>
                      <a:pt x="382570" y="163474"/>
                      <a:pt x="382428" y="160477"/>
                      <a:pt x="383625" y="158082"/>
                    </a:cubicBezTo>
                    <a:cubicBezTo>
                      <a:pt x="384990" y="155352"/>
                      <a:pt x="387340" y="153192"/>
                      <a:pt x="388705" y="150462"/>
                    </a:cubicBezTo>
                    <a:cubicBezTo>
                      <a:pt x="389902" y="148067"/>
                      <a:pt x="390048" y="145237"/>
                      <a:pt x="391245" y="142842"/>
                    </a:cubicBezTo>
                    <a:cubicBezTo>
                      <a:pt x="392610" y="140112"/>
                      <a:pt x="394960" y="137952"/>
                      <a:pt x="396325" y="135222"/>
                    </a:cubicBezTo>
                    <a:cubicBezTo>
                      <a:pt x="397522" y="132827"/>
                      <a:pt x="397537" y="129927"/>
                      <a:pt x="398865" y="127602"/>
                    </a:cubicBezTo>
                    <a:cubicBezTo>
                      <a:pt x="405783" y="115495"/>
                      <a:pt x="405916" y="119649"/>
                      <a:pt x="414105" y="109822"/>
                    </a:cubicBezTo>
                    <a:cubicBezTo>
                      <a:pt x="421096" y="101432"/>
                      <a:pt x="418054" y="101979"/>
                      <a:pt x="424265" y="92042"/>
                    </a:cubicBezTo>
                    <a:cubicBezTo>
                      <a:pt x="426509" y="88452"/>
                      <a:pt x="429424" y="85327"/>
                      <a:pt x="431885" y="81882"/>
                    </a:cubicBezTo>
                    <a:cubicBezTo>
                      <a:pt x="440726" y="69505"/>
                      <a:pt x="432726" y="78501"/>
                      <a:pt x="444585" y="66642"/>
                    </a:cubicBezTo>
                    <a:cubicBezTo>
                      <a:pt x="449056" y="53230"/>
                      <a:pt x="445640" y="61250"/>
                      <a:pt x="457285" y="43782"/>
                    </a:cubicBezTo>
                    <a:cubicBezTo>
                      <a:pt x="463212" y="34892"/>
                      <a:pt x="464905" y="30235"/>
                      <a:pt x="477605" y="26002"/>
                    </a:cubicBezTo>
                    <a:cubicBezTo>
                      <a:pt x="482685" y="24309"/>
                      <a:pt x="487696" y="22393"/>
                      <a:pt x="492845" y="20922"/>
                    </a:cubicBezTo>
                    <a:cubicBezTo>
                      <a:pt x="508934" y="16325"/>
                      <a:pt x="515771" y="13302"/>
                      <a:pt x="533485" y="13302"/>
                    </a:cubicBezTo>
                    <a:cubicBezTo>
                      <a:pt x="534332" y="13302"/>
                      <a:pt x="511472" y="2295"/>
                      <a:pt x="523325" y="60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xmlns="" id="{4683498F-1F87-4356-94CF-018A660BF349}"/>
                </a:ext>
              </a:extLst>
            </p:cNvPr>
            <p:cNvSpPr/>
            <p:nvPr/>
          </p:nvSpPr>
          <p:spPr>
            <a:xfrm rot="16200000">
              <a:off x="575502" y="5751109"/>
              <a:ext cx="345732" cy="363998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8667B86-F6D6-4B6D-9D0C-84C1481675E6}"/>
                </a:ext>
              </a:extLst>
            </p:cNvPr>
            <p:cNvSpPr txBox="1"/>
            <p:nvPr/>
          </p:nvSpPr>
          <p:spPr>
            <a:xfrm>
              <a:off x="1159816" y="6754675"/>
              <a:ext cx="1821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Necrotic area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1C739818-0B57-4922-B2C8-B8E1F53B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448" y="5058516"/>
              <a:ext cx="1999037" cy="17450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317DDE0-2EEE-473E-A2D3-6E66A44B5975}"/>
                </a:ext>
              </a:extLst>
            </p:cNvPr>
            <p:cNvSpPr txBox="1"/>
            <p:nvPr/>
          </p:nvSpPr>
          <p:spPr>
            <a:xfrm>
              <a:off x="3211088" y="6754675"/>
              <a:ext cx="199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GFP %area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898EB802-F6F2-4081-B322-6D9261ABECA5}"/>
              </a:ext>
            </a:extLst>
          </p:cNvPr>
          <p:cNvGrpSpPr/>
          <p:nvPr/>
        </p:nvGrpSpPr>
        <p:grpSpPr>
          <a:xfrm>
            <a:off x="8090611" y="4267374"/>
            <a:ext cx="3514193" cy="1197778"/>
            <a:chOff x="7963108" y="2861230"/>
            <a:chExt cx="3681225" cy="127590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BB59321E-BD36-45C6-BC19-017B745B0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108" y="2861230"/>
              <a:ext cx="1009145" cy="880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7CD5FD61-A32A-432B-970E-FAE26E68B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3377" y="2873340"/>
              <a:ext cx="1011532" cy="883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133C3CD-B5AB-4884-8843-8F4818AB9006}"/>
                </a:ext>
              </a:extLst>
            </p:cNvPr>
            <p:cNvSpPr txBox="1"/>
            <p:nvPr/>
          </p:nvSpPr>
          <p:spPr>
            <a:xfrm>
              <a:off x="8972253" y="310396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05CE043-0083-4819-BEC8-EC7930B3132C}"/>
                </a:ext>
              </a:extLst>
            </p:cNvPr>
            <p:cNvSpPr txBox="1"/>
            <p:nvPr/>
          </p:nvSpPr>
          <p:spPr>
            <a:xfrm>
              <a:off x="10289078" y="31301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E47B75A4-D341-475E-BB9C-310104043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3649" y="2866199"/>
              <a:ext cx="1019711" cy="8901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B6D93A1-DB3E-485C-8C38-C1E116318D10}"/>
                </a:ext>
              </a:extLst>
            </p:cNvPr>
            <p:cNvSpPr txBox="1"/>
            <p:nvPr/>
          </p:nvSpPr>
          <p:spPr>
            <a:xfrm>
              <a:off x="7963108" y="3746200"/>
              <a:ext cx="1009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DsRed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7A650FA-2F70-4205-B3BC-801E807A4103}"/>
                </a:ext>
              </a:extLst>
            </p:cNvPr>
            <p:cNvSpPr txBox="1"/>
            <p:nvPr/>
          </p:nvSpPr>
          <p:spPr>
            <a:xfrm>
              <a:off x="9277145" y="3767807"/>
              <a:ext cx="101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GFP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1B47899E-177A-4ACC-9C61-2D46D2AF9582}"/>
                </a:ext>
              </a:extLst>
            </p:cNvPr>
            <p:cNvSpPr txBox="1"/>
            <p:nvPr/>
          </p:nvSpPr>
          <p:spPr>
            <a:xfrm>
              <a:off x="10635188" y="3756360"/>
              <a:ext cx="1009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Double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18F2719-8606-4FD3-8E9A-F8E48E572EFE}"/>
              </a:ext>
            </a:extLst>
          </p:cNvPr>
          <p:cNvGrpSpPr/>
          <p:nvPr/>
        </p:nvGrpSpPr>
        <p:grpSpPr>
          <a:xfrm>
            <a:off x="6872086" y="5517112"/>
            <a:ext cx="4726570" cy="1221376"/>
            <a:chOff x="7931655" y="4363458"/>
            <a:chExt cx="4951227" cy="1301046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E4814B06-190C-40DA-9AC6-3101434D3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108" y="4363458"/>
              <a:ext cx="1009145" cy="880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C0768173-3DC5-4391-8E45-D988C003A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897" y="4375568"/>
              <a:ext cx="1011532" cy="883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9AF19F86-168F-4F1E-9374-ADC0B43A7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1889" y="4368427"/>
              <a:ext cx="1019711" cy="8901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5012F44-C0F6-455E-9358-1E4DB609DF91}"/>
                </a:ext>
              </a:extLst>
            </p:cNvPr>
            <p:cNvSpPr txBox="1"/>
            <p:nvPr/>
          </p:nvSpPr>
          <p:spPr>
            <a:xfrm>
              <a:off x="8951933" y="461773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8025180D-80FB-4D07-8773-8EF9AA650B25}"/>
                </a:ext>
              </a:extLst>
            </p:cNvPr>
            <p:cNvSpPr txBox="1"/>
            <p:nvPr/>
          </p:nvSpPr>
          <p:spPr>
            <a:xfrm>
              <a:off x="11541760" y="46465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9F195E6-601B-4307-B202-AF1F6E67A091}"/>
                </a:ext>
              </a:extLst>
            </p:cNvPr>
            <p:cNvSpPr txBox="1"/>
            <p:nvPr/>
          </p:nvSpPr>
          <p:spPr>
            <a:xfrm>
              <a:off x="10256193" y="464652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F88D60C6-FBE5-419E-A7EB-B444C31D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2003" y="4363459"/>
              <a:ext cx="1030878" cy="899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28CF08F6-E32A-4A63-80B9-65A3A2E7C7BA}"/>
                </a:ext>
              </a:extLst>
            </p:cNvPr>
            <p:cNvSpPr txBox="1"/>
            <p:nvPr/>
          </p:nvSpPr>
          <p:spPr>
            <a:xfrm>
              <a:off x="7931655" y="5251096"/>
              <a:ext cx="1009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DsRed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AC72D79-B97D-4AE0-B794-F83E907330B5}"/>
                </a:ext>
              </a:extLst>
            </p:cNvPr>
            <p:cNvSpPr txBox="1"/>
            <p:nvPr/>
          </p:nvSpPr>
          <p:spPr>
            <a:xfrm>
              <a:off x="9245692" y="5272703"/>
              <a:ext cx="101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GFP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1C5235C-D4FE-41BA-834C-81132F189C2E}"/>
                </a:ext>
              </a:extLst>
            </p:cNvPr>
            <p:cNvSpPr txBox="1"/>
            <p:nvPr/>
          </p:nvSpPr>
          <p:spPr>
            <a:xfrm>
              <a:off x="10522455" y="5261256"/>
              <a:ext cx="1009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Double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AC101F0-FAAA-482C-87C3-E2072C3E2E0F}"/>
                </a:ext>
              </a:extLst>
            </p:cNvPr>
            <p:cNvSpPr txBox="1"/>
            <p:nvPr/>
          </p:nvSpPr>
          <p:spPr>
            <a:xfrm>
              <a:off x="11852003" y="5271080"/>
              <a:ext cx="1030879" cy="393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Viable II</a:t>
              </a:r>
            </a:p>
          </p:txBody>
        </p:sp>
      </p:grp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xmlns="" id="{1E5691D3-C546-4CDB-8A18-E559E2B7004F}"/>
              </a:ext>
            </a:extLst>
          </p:cNvPr>
          <p:cNvSpPr/>
          <p:nvPr/>
        </p:nvSpPr>
        <p:spPr>
          <a:xfrm>
            <a:off x="3003860" y="307424"/>
            <a:ext cx="426720" cy="4299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2680DA04-9F61-4A1B-914B-798827C3297A}"/>
              </a:ext>
            </a:extLst>
          </p:cNvPr>
          <p:cNvSpPr/>
          <p:nvPr/>
        </p:nvSpPr>
        <p:spPr>
          <a:xfrm>
            <a:off x="5209202" y="307297"/>
            <a:ext cx="426720" cy="4299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xmlns="" id="{EB3174C7-36E5-4412-825C-AD57F511C2B8}"/>
              </a:ext>
            </a:extLst>
          </p:cNvPr>
          <p:cNvSpPr/>
          <p:nvPr/>
        </p:nvSpPr>
        <p:spPr>
          <a:xfrm>
            <a:off x="7149072" y="307297"/>
            <a:ext cx="426720" cy="4299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xmlns="" id="{20523606-FE9F-4F49-8091-AC8DD79D7961}"/>
              </a:ext>
            </a:extLst>
          </p:cNvPr>
          <p:cNvSpPr/>
          <p:nvPr/>
        </p:nvSpPr>
        <p:spPr>
          <a:xfrm>
            <a:off x="3003781" y="2497315"/>
            <a:ext cx="426720" cy="4299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xmlns="" id="{E80CB0D4-A334-42DA-A64A-A6A716438BA0}"/>
              </a:ext>
            </a:extLst>
          </p:cNvPr>
          <p:cNvSpPr/>
          <p:nvPr/>
        </p:nvSpPr>
        <p:spPr>
          <a:xfrm>
            <a:off x="5071533" y="2514420"/>
            <a:ext cx="426720" cy="4299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xmlns="" id="{2892E5B8-86C0-4FAD-AFFE-C6EDEEE31327}"/>
              </a:ext>
            </a:extLst>
          </p:cNvPr>
          <p:cNvSpPr/>
          <p:nvPr/>
        </p:nvSpPr>
        <p:spPr>
          <a:xfrm>
            <a:off x="3047684" y="4636526"/>
            <a:ext cx="426720" cy="4299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xmlns="" id="{8B9A950B-78FE-4AC7-9AEC-9D82B5005AAD}"/>
              </a:ext>
            </a:extLst>
          </p:cNvPr>
          <p:cNvSpPr/>
          <p:nvPr/>
        </p:nvSpPr>
        <p:spPr>
          <a:xfrm>
            <a:off x="7854079" y="4107845"/>
            <a:ext cx="426720" cy="4299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xmlns="" id="{94C69325-A380-4D9E-AAA2-CDFF206C2DB0}"/>
              </a:ext>
            </a:extLst>
          </p:cNvPr>
          <p:cNvSpPr/>
          <p:nvPr/>
        </p:nvSpPr>
        <p:spPr>
          <a:xfrm>
            <a:off x="6739317" y="5295852"/>
            <a:ext cx="426720" cy="4299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6352429B-FD67-47EA-B409-54659D531F7D}"/>
              </a:ext>
            </a:extLst>
          </p:cNvPr>
          <p:cNvGrpSpPr/>
          <p:nvPr/>
        </p:nvGrpSpPr>
        <p:grpSpPr>
          <a:xfrm>
            <a:off x="7964194" y="2849589"/>
            <a:ext cx="3610076" cy="1318640"/>
            <a:chOff x="7927823" y="2776274"/>
            <a:chExt cx="3610076" cy="131864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BCDD1C8A-BC12-4225-A63A-23FE3FF1E650}"/>
                </a:ext>
              </a:extLst>
            </p:cNvPr>
            <p:cNvGrpSpPr/>
            <p:nvPr/>
          </p:nvGrpSpPr>
          <p:grpSpPr>
            <a:xfrm>
              <a:off x="7927823" y="2776274"/>
              <a:ext cx="1057924" cy="939148"/>
              <a:chOff x="8104227" y="1772420"/>
              <a:chExt cx="1776635" cy="1634343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xmlns="" id="{BC8B74D9-5974-4105-8147-827E83137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4227" y="1772420"/>
                <a:ext cx="1776635" cy="1634343"/>
              </a:xfrm>
              <a:prstGeom prst="rect">
                <a:avLst/>
              </a:prstGeom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C00EBEA-FB11-4F7A-AB5B-DB1B5E144A3E}"/>
                  </a:ext>
                </a:extLst>
              </p:cNvPr>
              <p:cNvSpPr/>
              <p:nvPr/>
            </p:nvSpPr>
            <p:spPr>
              <a:xfrm>
                <a:off x="8400443" y="2240309"/>
                <a:ext cx="1061655" cy="1003576"/>
              </a:xfrm>
              <a:custGeom>
                <a:avLst/>
                <a:gdLst>
                  <a:gd name="connsiteX0" fmla="*/ 414020 w 1549427"/>
                  <a:gd name="connsiteY0" fmla="*/ 2540 h 1457960"/>
                  <a:gd name="connsiteX1" fmla="*/ 426720 w 1549427"/>
                  <a:gd name="connsiteY1" fmla="*/ 12700 h 1457960"/>
                  <a:gd name="connsiteX2" fmla="*/ 452120 w 1549427"/>
                  <a:gd name="connsiteY2" fmla="*/ 17780 h 1457960"/>
                  <a:gd name="connsiteX3" fmla="*/ 462280 w 1549427"/>
                  <a:gd name="connsiteY3" fmla="*/ 22860 h 1457960"/>
                  <a:gd name="connsiteX4" fmla="*/ 495300 w 1549427"/>
                  <a:gd name="connsiteY4" fmla="*/ 27940 h 1457960"/>
                  <a:gd name="connsiteX5" fmla="*/ 543560 w 1549427"/>
                  <a:gd name="connsiteY5" fmla="*/ 35560 h 1457960"/>
                  <a:gd name="connsiteX6" fmla="*/ 673100 w 1549427"/>
                  <a:gd name="connsiteY6" fmla="*/ 33020 h 1457960"/>
                  <a:gd name="connsiteX7" fmla="*/ 698500 w 1549427"/>
                  <a:gd name="connsiteY7" fmla="*/ 27940 h 1457960"/>
                  <a:gd name="connsiteX8" fmla="*/ 721360 w 1549427"/>
                  <a:gd name="connsiteY8" fmla="*/ 22860 h 1457960"/>
                  <a:gd name="connsiteX9" fmla="*/ 736600 w 1549427"/>
                  <a:gd name="connsiteY9" fmla="*/ 17780 h 1457960"/>
                  <a:gd name="connsiteX10" fmla="*/ 779780 w 1549427"/>
                  <a:gd name="connsiteY10" fmla="*/ 12700 h 1457960"/>
                  <a:gd name="connsiteX11" fmla="*/ 805180 w 1549427"/>
                  <a:gd name="connsiteY11" fmla="*/ 5080 h 1457960"/>
                  <a:gd name="connsiteX12" fmla="*/ 858520 w 1549427"/>
                  <a:gd name="connsiteY12" fmla="*/ 0 h 1457960"/>
                  <a:gd name="connsiteX13" fmla="*/ 965200 w 1549427"/>
                  <a:gd name="connsiteY13" fmla="*/ 2540 h 1457960"/>
                  <a:gd name="connsiteX14" fmla="*/ 972820 w 1549427"/>
                  <a:gd name="connsiteY14" fmla="*/ 7620 h 1457960"/>
                  <a:gd name="connsiteX15" fmla="*/ 993140 w 1549427"/>
                  <a:gd name="connsiteY15" fmla="*/ 12700 h 1457960"/>
                  <a:gd name="connsiteX16" fmla="*/ 1000760 w 1549427"/>
                  <a:gd name="connsiteY16" fmla="*/ 15240 h 1457960"/>
                  <a:gd name="connsiteX17" fmla="*/ 1021080 w 1549427"/>
                  <a:gd name="connsiteY17" fmla="*/ 25400 h 1457960"/>
                  <a:gd name="connsiteX18" fmla="*/ 1038860 w 1549427"/>
                  <a:gd name="connsiteY18" fmla="*/ 38100 h 1457960"/>
                  <a:gd name="connsiteX19" fmla="*/ 1049020 w 1549427"/>
                  <a:gd name="connsiteY19" fmla="*/ 40640 h 1457960"/>
                  <a:gd name="connsiteX20" fmla="*/ 1056640 w 1549427"/>
                  <a:gd name="connsiteY20" fmla="*/ 43180 h 1457960"/>
                  <a:gd name="connsiteX21" fmla="*/ 1064260 w 1549427"/>
                  <a:gd name="connsiteY21" fmla="*/ 48260 h 1457960"/>
                  <a:gd name="connsiteX22" fmla="*/ 1079500 w 1549427"/>
                  <a:gd name="connsiteY22" fmla="*/ 53340 h 1457960"/>
                  <a:gd name="connsiteX23" fmla="*/ 1092200 w 1549427"/>
                  <a:gd name="connsiteY23" fmla="*/ 58420 h 1457960"/>
                  <a:gd name="connsiteX24" fmla="*/ 1102360 w 1549427"/>
                  <a:gd name="connsiteY24" fmla="*/ 60960 h 1457960"/>
                  <a:gd name="connsiteX25" fmla="*/ 1109980 w 1549427"/>
                  <a:gd name="connsiteY25" fmla="*/ 63500 h 1457960"/>
                  <a:gd name="connsiteX26" fmla="*/ 1132840 w 1549427"/>
                  <a:gd name="connsiteY26" fmla="*/ 68580 h 1457960"/>
                  <a:gd name="connsiteX27" fmla="*/ 1140460 w 1549427"/>
                  <a:gd name="connsiteY27" fmla="*/ 73660 h 1457960"/>
                  <a:gd name="connsiteX28" fmla="*/ 1155700 w 1549427"/>
                  <a:gd name="connsiteY28" fmla="*/ 78740 h 1457960"/>
                  <a:gd name="connsiteX29" fmla="*/ 1173480 w 1549427"/>
                  <a:gd name="connsiteY29" fmla="*/ 88900 h 1457960"/>
                  <a:gd name="connsiteX30" fmla="*/ 1193800 w 1549427"/>
                  <a:gd name="connsiteY30" fmla="*/ 91440 h 1457960"/>
                  <a:gd name="connsiteX31" fmla="*/ 1219200 w 1549427"/>
                  <a:gd name="connsiteY31" fmla="*/ 101600 h 1457960"/>
                  <a:gd name="connsiteX32" fmla="*/ 1226820 w 1549427"/>
                  <a:gd name="connsiteY32" fmla="*/ 104140 h 1457960"/>
                  <a:gd name="connsiteX33" fmla="*/ 1236980 w 1549427"/>
                  <a:gd name="connsiteY33" fmla="*/ 111760 h 1457960"/>
                  <a:gd name="connsiteX34" fmla="*/ 1244600 w 1549427"/>
                  <a:gd name="connsiteY34" fmla="*/ 116840 h 1457960"/>
                  <a:gd name="connsiteX35" fmla="*/ 1249680 w 1549427"/>
                  <a:gd name="connsiteY35" fmla="*/ 124460 h 1457960"/>
                  <a:gd name="connsiteX36" fmla="*/ 1257300 w 1549427"/>
                  <a:gd name="connsiteY36" fmla="*/ 134620 h 1457960"/>
                  <a:gd name="connsiteX37" fmla="*/ 1264920 w 1549427"/>
                  <a:gd name="connsiteY37" fmla="*/ 139700 h 1457960"/>
                  <a:gd name="connsiteX38" fmla="*/ 1272540 w 1549427"/>
                  <a:gd name="connsiteY38" fmla="*/ 147320 h 1457960"/>
                  <a:gd name="connsiteX39" fmla="*/ 1282700 w 1549427"/>
                  <a:gd name="connsiteY39" fmla="*/ 154940 h 1457960"/>
                  <a:gd name="connsiteX40" fmla="*/ 1290320 w 1549427"/>
                  <a:gd name="connsiteY40" fmla="*/ 162560 h 1457960"/>
                  <a:gd name="connsiteX41" fmla="*/ 1305560 w 1549427"/>
                  <a:gd name="connsiteY41" fmla="*/ 170180 h 1457960"/>
                  <a:gd name="connsiteX42" fmla="*/ 1313180 w 1549427"/>
                  <a:gd name="connsiteY42" fmla="*/ 177800 h 1457960"/>
                  <a:gd name="connsiteX43" fmla="*/ 1320800 w 1549427"/>
                  <a:gd name="connsiteY43" fmla="*/ 180340 h 1457960"/>
                  <a:gd name="connsiteX44" fmla="*/ 1336040 w 1549427"/>
                  <a:gd name="connsiteY44" fmla="*/ 195580 h 1457960"/>
                  <a:gd name="connsiteX45" fmla="*/ 1343660 w 1549427"/>
                  <a:gd name="connsiteY45" fmla="*/ 203200 h 1457960"/>
                  <a:gd name="connsiteX46" fmla="*/ 1351280 w 1549427"/>
                  <a:gd name="connsiteY46" fmla="*/ 210820 h 1457960"/>
                  <a:gd name="connsiteX47" fmla="*/ 1361440 w 1549427"/>
                  <a:gd name="connsiteY47" fmla="*/ 218440 h 1457960"/>
                  <a:gd name="connsiteX48" fmla="*/ 1369060 w 1549427"/>
                  <a:gd name="connsiteY48" fmla="*/ 223520 h 1457960"/>
                  <a:gd name="connsiteX49" fmla="*/ 1384300 w 1549427"/>
                  <a:gd name="connsiteY49" fmla="*/ 238760 h 1457960"/>
                  <a:gd name="connsiteX50" fmla="*/ 1399540 w 1549427"/>
                  <a:gd name="connsiteY50" fmla="*/ 251460 h 1457960"/>
                  <a:gd name="connsiteX51" fmla="*/ 1409700 w 1549427"/>
                  <a:gd name="connsiteY51" fmla="*/ 266700 h 1457960"/>
                  <a:gd name="connsiteX52" fmla="*/ 1422400 w 1549427"/>
                  <a:gd name="connsiteY52" fmla="*/ 284480 h 1457960"/>
                  <a:gd name="connsiteX53" fmla="*/ 1427480 w 1549427"/>
                  <a:gd name="connsiteY53" fmla="*/ 299720 h 1457960"/>
                  <a:gd name="connsiteX54" fmla="*/ 1437640 w 1549427"/>
                  <a:gd name="connsiteY54" fmla="*/ 312420 h 1457960"/>
                  <a:gd name="connsiteX55" fmla="*/ 1450340 w 1549427"/>
                  <a:gd name="connsiteY55" fmla="*/ 330200 h 1457960"/>
                  <a:gd name="connsiteX56" fmla="*/ 1452880 w 1549427"/>
                  <a:gd name="connsiteY56" fmla="*/ 337820 h 1457960"/>
                  <a:gd name="connsiteX57" fmla="*/ 1460500 w 1549427"/>
                  <a:gd name="connsiteY57" fmla="*/ 345440 h 1457960"/>
                  <a:gd name="connsiteX58" fmla="*/ 1468120 w 1549427"/>
                  <a:gd name="connsiteY58" fmla="*/ 355600 h 1457960"/>
                  <a:gd name="connsiteX59" fmla="*/ 1475740 w 1549427"/>
                  <a:gd name="connsiteY59" fmla="*/ 373380 h 1457960"/>
                  <a:gd name="connsiteX60" fmla="*/ 1480820 w 1549427"/>
                  <a:gd name="connsiteY60" fmla="*/ 381000 h 1457960"/>
                  <a:gd name="connsiteX61" fmla="*/ 1493520 w 1549427"/>
                  <a:gd name="connsiteY61" fmla="*/ 398780 h 1457960"/>
                  <a:gd name="connsiteX62" fmla="*/ 1498600 w 1549427"/>
                  <a:gd name="connsiteY62" fmla="*/ 414020 h 1457960"/>
                  <a:gd name="connsiteX63" fmla="*/ 1508760 w 1549427"/>
                  <a:gd name="connsiteY63" fmla="*/ 429260 h 1457960"/>
                  <a:gd name="connsiteX64" fmla="*/ 1511300 w 1549427"/>
                  <a:gd name="connsiteY64" fmla="*/ 436880 h 1457960"/>
                  <a:gd name="connsiteX65" fmla="*/ 1513840 w 1549427"/>
                  <a:gd name="connsiteY65" fmla="*/ 449580 h 1457960"/>
                  <a:gd name="connsiteX66" fmla="*/ 1518920 w 1549427"/>
                  <a:gd name="connsiteY66" fmla="*/ 457200 h 1457960"/>
                  <a:gd name="connsiteX67" fmla="*/ 1524000 w 1549427"/>
                  <a:gd name="connsiteY67" fmla="*/ 477520 h 1457960"/>
                  <a:gd name="connsiteX68" fmla="*/ 1526540 w 1549427"/>
                  <a:gd name="connsiteY68" fmla="*/ 487680 h 1457960"/>
                  <a:gd name="connsiteX69" fmla="*/ 1531620 w 1549427"/>
                  <a:gd name="connsiteY69" fmla="*/ 497840 h 1457960"/>
                  <a:gd name="connsiteX70" fmla="*/ 1536700 w 1549427"/>
                  <a:gd name="connsiteY70" fmla="*/ 515620 h 1457960"/>
                  <a:gd name="connsiteX71" fmla="*/ 1544320 w 1549427"/>
                  <a:gd name="connsiteY71" fmla="*/ 525780 h 1457960"/>
                  <a:gd name="connsiteX72" fmla="*/ 1549400 w 1549427"/>
                  <a:gd name="connsiteY72" fmla="*/ 581660 h 1457960"/>
                  <a:gd name="connsiteX73" fmla="*/ 1544320 w 1549427"/>
                  <a:gd name="connsiteY73" fmla="*/ 708660 h 1457960"/>
                  <a:gd name="connsiteX74" fmla="*/ 1534160 w 1549427"/>
                  <a:gd name="connsiteY74" fmla="*/ 744220 h 1457960"/>
                  <a:gd name="connsiteX75" fmla="*/ 1529080 w 1549427"/>
                  <a:gd name="connsiteY75" fmla="*/ 751840 h 1457960"/>
                  <a:gd name="connsiteX76" fmla="*/ 1526540 w 1549427"/>
                  <a:gd name="connsiteY76" fmla="*/ 759460 h 1457960"/>
                  <a:gd name="connsiteX77" fmla="*/ 1511300 w 1549427"/>
                  <a:gd name="connsiteY77" fmla="*/ 782320 h 1457960"/>
                  <a:gd name="connsiteX78" fmla="*/ 1503680 w 1549427"/>
                  <a:gd name="connsiteY78" fmla="*/ 789940 h 1457960"/>
                  <a:gd name="connsiteX79" fmla="*/ 1490980 w 1549427"/>
                  <a:gd name="connsiteY79" fmla="*/ 807720 h 1457960"/>
                  <a:gd name="connsiteX80" fmla="*/ 1480820 w 1549427"/>
                  <a:gd name="connsiteY80" fmla="*/ 817880 h 1457960"/>
                  <a:gd name="connsiteX81" fmla="*/ 1478280 w 1549427"/>
                  <a:gd name="connsiteY81" fmla="*/ 828040 h 1457960"/>
                  <a:gd name="connsiteX82" fmla="*/ 1475740 w 1549427"/>
                  <a:gd name="connsiteY82" fmla="*/ 835660 h 1457960"/>
                  <a:gd name="connsiteX83" fmla="*/ 1473200 w 1549427"/>
                  <a:gd name="connsiteY83" fmla="*/ 850900 h 1457960"/>
                  <a:gd name="connsiteX84" fmla="*/ 1465580 w 1549427"/>
                  <a:gd name="connsiteY84" fmla="*/ 886460 h 1457960"/>
                  <a:gd name="connsiteX85" fmla="*/ 1460500 w 1549427"/>
                  <a:gd name="connsiteY85" fmla="*/ 927100 h 1457960"/>
                  <a:gd name="connsiteX86" fmla="*/ 1457960 w 1549427"/>
                  <a:gd name="connsiteY86" fmla="*/ 939800 h 1457960"/>
                  <a:gd name="connsiteX87" fmla="*/ 1452880 w 1549427"/>
                  <a:gd name="connsiteY87" fmla="*/ 949960 h 1457960"/>
                  <a:gd name="connsiteX88" fmla="*/ 1440180 w 1549427"/>
                  <a:gd name="connsiteY88" fmla="*/ 967740 h 1457960"/>
                  <a:gd name="connsiteX89" fmla="*/ 1435100 w 1549427"/>
                  <a:gd name="connsiteY89" fmla="*/ 975360 h 1457960"/>
                  <a:gd name="connsiteX90" fmla="*/ 1427480 w 1549427"/>
                  <a:gd name="connsiteY90" fmla="*/ 985520 h 1457960"/>
                  <a:gd name="connsiteX91" fmla="*/ 1412240 w 1549427"/>
                  <a:gd name="connsiteY91" fmla="*/ 1008380 h 1457960"/>
                  <a:gd name="connsiteX92" fmla="*/ 1404620 w 1549427"/>
                  <a:gd name="connsiteY92" fmla="*/ 1043940 h 1457960"/>
                  <a:gd name="connsiteX93" fmla="*/ 1399540 w 1549427"/>
                  <a:gd name="connsiteY93" fmla="*/ 1064260 h 1457960"/>
                  <a:gd name="connsiteX94" fmla="*/ 1394460 w 1549427"/>
                  <a:gd name="connsiteY94" fmla="*/ 1082040 h 1457960"/>
                  <a:gd name="connsiteX95" fmla="*/ 1389380 w 1549427"/>
                  <a:gd name="connsiteY95" fmla="*/ 1089660 h 1457960"/>
                  <a:gd name="connsiteX96" fmla="*/ 1386840 w 1549427"/>
                  <a:gd name="connsiteY96" fmla="*/ 1097280 h 1457960"/>
                  <a:gd name="connsiteX97" fmla="*/ 1379220 w 1549427"/>
                  <a:gd name="connsiteY97" fmla="*/ 1107440 h 1457960"/>
                  <a:gd name="connsiteX98" fmla="*/ 1371600 w 1549427"/>
                  <a:gd name="connsiteY98" fmla="*/ 1125220 h 1457960"/>
                  <a:gd name="connsiteX99" fmla="*/ 1358900 w 1549427"/>
                  <a:gd name="connsiteY99" fmla="*/ 1143000 h 1457960"/>
                  <a:gd name="connsiteX100" fmla="*/ 1353820 w 1549427"/>
                  <a:gd name="connsiteY100" fmla="*/ 1153160 h 1457960"/>
                  <a:gd name="connsiteX101" fmla="*/ 1348740 w 1549427"/>
                  <a:gd name="connsiteY101" fmla="*/ 1173480 h 1457960"/>
                  <a:gd name="connsiteX102" fmla="*/ 1341120 w 1549427"/>
                  <a:gd name="connsiteY102" fmla="*/ 1183640 h 1457960"/>
                  <a:gd name="connsiteX103" fmla="*/ 1336040 w 1549427"/>
                  <a:gd name="connsiteY103" fmla="*/ 1191260 h 1457960"/>
                  <a:gd name="connsiteX104" fmla="*/ 1310640 w 1549427"/>
                  <a:gd name="connsiteY104" fmla="*/ 1214120 h 1457960"/>
                  <a:gd name="connsiteX105" fmla="*/ 1287780 w 1549427"/>
                  <a:gd name="connsiteY105" fmla="*/ 1224280 h 1457960"/>
                  <a:gd name="connsiteX106" fmla="*/ 1280160 w 1549427"/>
                  <a:gd name="connsiteY106" fmla="*/ 1231900 h 1457960"/>
                  <a:gd name="connsiteX107" fmla="*/ 1272540 w 1549427"/>
                  <a:gd name="connsiteY107" fmla="*/ 1236980 h 1457960"/>
                  <a:gd name="connsiteX108" fmla="*/ 1259840 w 1549427"/>
                  <a:gd name="connsiteY108" fmla="*/ 1254760 h 1457960"/>
                  <a:gd name="connsiteX109" fmla="*/ 1257300 w 1549427"/>
                  <a:gd name="connsiteY109" fmla="*/ 1264920 h 1457960"/>
                  <a:gd name="connsiteX110" fmla="*/ 1247140 w 1549427"/>
                  <a:gd name="connsiteY110" fmla="*/ 1280160 h 1457960"/>
                  <a:gd name="connsiteX111" fmla="*/ 1239520 w 1549427"/>
                  <a:gd name="connsiteY111" fmla="*/ 1295400 h 1457960"/>
                  <a:gd name="connsiteX112" fmla="*/ 1236980 w 1549427"/>
                  <a:gd name="connsiteY112" fmla="*/ 1303020 h 1457960"/>
                  <a:gd name="connsiteX113" fmla="*/ 1231900 w 1549427"/>
                  <a:gd name="connsiteY113" fmla="*/ 1320800 h 1457960"/>
                  <a:gd name="connsiteX114" fmla="*/ 1226820 w 1549427"/>
                  <a:gd name="connsiteY114" fmla="*/ 1328420 h 1457960"/>
                  <a:gd name="connsiteX115" fmla="*/ 1216660 w 1549427"/>
                  <a:gd name="connsiteY115" fmla="*/ 1346200 h 1457960"/>
                  <a:gd name="connsiteX116" fmla="*/ 1201420 w 1549427"/>
                  <a:gd name="connsiteY116" fmla="*/ 1361440 h 1457960"/>
                  <a:gd name="connsiteX117" fmla="*/ 1193800 w 1549427"/>
                  <a:gd name="connsiteY117" fmla="*/ 1369060 h 1457960"/>
                  <a:gd name="connsiteX118" fmla="*/ 1186180 w 1549427"/>
                  <a:gd name="connsiteY118" fmla="*/ 1374140 h 1457960"/>
                  <a:gd name="connsiteX119" fmla="*/ 1178560 w 1549427"/>
                  <a:gd name="connsiteY119" fmla="*/ 1381760 h 1457960"/>
                  <a:gd name="connsiteX120" fmla="*/ 1150620 w 1549427"/>
                  <a:gd name="connsiteY120" fmla="*/ 1397000 h 1457960"/>
                  <a:gd name="connsiteX121" fmla="*/ 1137920 w 1549427"/>
                  <a:gd name="connsiteY121" fmla="*/ 1402080 h 1457960"/>
                  <a:gd name="connsiteX122" fmla="*/ 1127760 w 1549427"/>
                  <a:gd name="connsiteY122" fmla="*/ 1409700 h 1457960"/>
                  <a:gd name="connsiteX123" fmla="*/ 1117600 w 1549427"/>
                  <a:gd name="connsiteY123" fmla="*/ 1414780 h 1457960"/>
                  <a:gd name="connsiteX124" fmla="*/ 1102360 w 1549427"/>
                  <a:gd name="connsiteY124" fmla="*/ 1419860 h 1457960"/>
                  <a:gd name="connsiteX125" fmla="*/ 1041400 w 1549427"/>
                  <a:gd name="connsiteY125" fmla="*/ 1417320 h 1457960"/>
                  <a:gd name="connsiteX126" fmla="*/ 988060 w 1549427"/>
                  <a:gd name="connsiteY126" fmla="*/ 1412240 h 1457960"/>
                  <a:gd name="connsiteX127" fmla="*/ 942340 w 1549427"/>
                  <a:gd name="connsiteY127" fmla="*/ 1409700 h 1457960"/>
                  <a:gd name="connsiteX128" fmla="*/ 904240 w 1549427"/>
                  <a:gd name="connsiteY128" fmla="*/ 1402080 h 1457960"/>
                  <a:gd name="connsiteX129" fmla="*/ 855980 w 1549427"/>
                  <a:gd name="connsiteY129" fmla="*/ 1397000 h 1457960"/>
                  <a:gd name="connsiteX130" fmla="*/ 726440 w 1549427"/>
                  <a:gd name="connsiteY130" fmla="*/ 1404620 h 1457960"/>
                  <a:gd name="connsiteX131" fmla="*/ 701040 w 1549427"/>
                  <a:gd name="connsiteY131" fmla="*/ 1407160 h 1457960"/>
                  <a:gd name="connsiteX132" fmla="*/ 678180 w 1549427"/>
                  <a:gd name="connsiteY132" fmla="*/ 1409700 h 1457960"/>
                  <a:gd name="connsiteX133" fmla="*/ 574040 w 1549427"/>
                  <a:gd name="connsiteY133" fmla="*/ 1412240 h 1457960"/>
                  <a:gd name="connsiteX134" fmla="*/ 548640 w 1549427"/>
                  <a:gd name="connsiteY134" fmla="*/ 1417320 h 1457960"/>
                  <a:gd name="connsiteX135" fmla="*/ 538480 w 1549427"/>
                  <a:gd name="connsiteY135" fmla="*/ 1424940 h 1457960"/>
                  <a:gd name="connsiteX136" fmla="*/ 530860 w 1549427"/>
                  <a:gd name="connsiteY136" fmla="*/ 1430020 h 1457960"/>
                  <a:gd name="connsiteX137" fmla="*/ 523240 w 1549427"/>
                  <a:gd name="connsiteY137" fmla="*/ 1437640 h 1457960"/>
                  <a:gd name="connsiteX138" fmla="*/ 513080 w 1549427"/>
                  <a:gd name="connsiteY138" fmla="*/ 1440180 h 1457960"/>
                  <a:gd name="connsiteX139" fmla="*/ 505460 w 1549427"/>
                  <a:gd name="connsiteY139" fmla="*/ 1445260 h 1457960"/>
                  <a:gd name="connsiteX140" fmla="*/ 497840 w 1549427"/>
                  <a:gd name="connsiteY140" fmla="*/ 1447800 h 1457960"/>
                  <a:gd name="connsiteX141" fmla="*/ 401320 w 1549427"/>
                  <a:gd name="connsiteY141" fmla="*/ 1450340 h 1457960"/>
                  <a:gd name="connsiteX142" fmla="*/ 393700 w 1549427"/>
                  <a:gd name="connsiteY142" fmla="*/ 1455420 h 1457960"/>
                  <a:gd name="connsiteX143" fmla="*/ 383540 w 1549427"/>
                  <a:gd name="connsiteY143" fmla="*/ 1457960 h 1457960"/>
                  <a:gd name="connsiteX144" fmla="*/ 236220 w 1549427"/>
                  <a:gd name="connsiteY144" fmla="*/ 1455420 h 1457960"/>
                  <a:gd name="connsiteX145" fmla="*/ 218440 w 1549427"/>
                  <a:gd name="connsiteY145" fmla="*/ 1440180 h 1457960"/>
                  <a:gd name="connsiteX146" fmla="*/ 210820 w 1549427"/>
                  <a:gd name="connsiteY146" fmla="*/ 1435100 h 1457960"/>
                  <a:gd name="connsiteX147" fmla="*/ 203200 w 1549427"/>
                  <a:gd name="connsiteY147" fmla="*/ 1427480 h 1457960"/>
                  <a:gd name="connsiteX148" fmla="*/ 160020 w 1549427"/>
                  <a:gd name="connsiteY148" fmla="*/ 1397000 h 1457960"/>
                  <a:gd name="connsiteX149" fmla="*/ 152400 w 1549427"/>
                  <a:gd name="connsiteY149" fmla="*/ 1389380 h 1457960"/>
                  <a:gd name="connsiteX150" fmla="*/ 144780 w 1549427"/>
                  <a:gd name="connsiteY150" fmla="*/ 1384300 h 1457960"/>
                  <a:gd name="connsiteX151" fmla="*/ 129540 w 1549427"/>
                  <a:gd name="connsiteY151" fmla="*/ 1369060 h 1457960"/>
                  <a:gd name="connsiteX152" fmla="*/ 106680 w 1549427"/>
                  <a:gd name="connsiteY152" fmla="*/ 1351280 h 1457960"/>
                  <a:gd name="connsiteX153" fmla="*/ 99060 w 1549427"/>
                  <a:gd name="connsiteY153" fmla="*/ 1346200 h 1457960"/>
                  <a:gd name="connsiteX154" fmla="*/ 91440 w 1549427"/>
                  <a:gd name="connsiteY154" fmla="*/ 1336040 h 1457960"/>
                  <a:gd name="connsiteX155" fmla="*/ 88900 w 1549427"/>
                  <a:gd name="connsiteY155" fmla="*/ 1325880 h 1457960"/>
                  <a:gd name="connsiteX156" fmla="*/ 81280 w 1549427"/>
                  <a:gd name="connsiteY156" fmla="*/ 1315720 h 1457960"/>
                  <a:gd name="connsiteX157" fmla="*/ 76200 w 1549427"/>
                  <a:gd name="connsiteY157" fmla="*/ 1308100 h 1457960"/>
                  <a:gd name="connsiteX158" fmla="*/ 71120 w 1549427"/>
                  <a:gd name="connsiteY158" fmla="*/ 1297940 h 1457960"/>
                  <a:gd name="connsiteX159" fmla="*/ 53340 w 1549427"/>
                  <a:gd name="connsiteY159" fmla="*/ 1272540 h 1457960"/>
                  <a:gd name="connsiteX160" fmla="*/ 40640 w 1549427"/>
                  <a:gd name="connsiteY160" fmla="*/ 1254760 h 1457960"/>
                  <a:gd name="connsiteX161" fmla="*/ 30480 w 1549427"/>
                  <a:gd name="connsiteY161" fmla="*/ 1239520 h 1457960"/>
                  <a:gd name="connsiteX162" fmla="*/ 17780 w 1549427"/>
                  <a:gd name="connsiteY162" fmla="*/ 1216660 h 1457960"/>
                  <a:gd name="connsiteX163" fmla="*/ 7620 w 1549427"/>
                  <a:gd name="connsiteY163" fmla="*/ 1206500 h 1457960"/>
                  <a:gd name="connsiteX164" fmla="*/ 2540 w 1549427"/>
                  <a:gd name="connsiteY164" fmla="*/ 1097280 h 1457960"/>
                  <a:gd name="connsiteX165" fmla="*/ 0 w 1549427"/>
                  <a:gd name="connsiteY165" fmla="*/ 1061720 h 1457960"/>
                  <a:gd name="connsiteX166" fmla="*/ 2540 w 1549427"/>
                  <a:gd name="connsiteY166" fmla="*/ 1023620 h 1457960"/>
                  <a:gd name="connsiteX167" fmla="*/ 20320 w 1549427"/>
                  <a:gd name="connsiteY167" fmla="*/ 1000760 h 1457960"/>
                  <a:gd name="connsiteX168" fmla="*/ 25400 w 1549427"/>
                  <a:gd name="connsiteY168" fmla="*/ 993140 h 1457960"/>
                  <a:gd name="connsiteX169" fmla="*/ 35560 w 1549427"/>
                  <a:gd name="connsiteY169" fmla="*/ 988060 h 1457960"/>
                  <a:gd name="connsiteX170" fmla="*/ 50800 w 1549427"/>
                  <a:gd name="connsiteY170" fmla="*/ 975360 h 1457960"/>
                  <a:gd name="connsiteX171" fmla="*/ 71120 w 1549427"/>
                  <a:gd name="connsiteY171" fmla="*/ 962660 h 1457960"/>
                  <a:gd name="connsiteX172" fmla="*/ 78740 w 1549427"/>
                  <a:gd name="connsiteY172" fmla="*/ 955040 h 1457960"/>
                  <a:gd name="connsiteX173" fmla="*/ 96520 w 1549427"/>
                  <a:gd name="connsiteY173" fmla="*/ 942340 h 1457960"/>
                  <a:gd name="connsiteX174" fmla="*/ 101600 w 1549427"/>
                  <a:gd name="connsiteY174" fmla="*/ 934720 h 1457960"/>
                  <a:gd name="connsiteX175" fmla="*/ 114300 w 1549427"/>
                  <a:gd name="connsiteY175" fmla="*/ 916940 h 1457960"/>
                  <a:gd name="connsiteX176" fmla="*/ 106680 w 1549427"/>
                  <a:gd name="connsiteY176" fmla="*/ 894080 h 1457960"/>
                  <a:gd name="connsiteX177" fmla="*/ 104140 w 1549427"/>
                  <a:gd name="connsiteY177" fmla="*/ 886460 h 1457960"/>
                  <a:gd name="connsiteX178" fmla="*/ 101600 w 1549427"/>
                  <a:gd name="connsiteY178" fmla="*/ 878840 h 1457960"/>
                  <a:gd name="connsiteX179" fmla="*/ 99060 w 1549427"/>
                  <a:gd name="connsiteY179" fmla="*/ 866140 h 1457960"/>
                  <a:gd name="connsiteX180" fmla="*/ 96520 w 1549427"/>
                  <a:gd name="connsiteY180" fmla="*/ 855980 h 1457960"/>
                  <a:gd name="connsiteX181" fmla="*/ 91440 w 1549427"/>
                  <a:gd name="connsiteY181" fmla="*/ 815340 h 1457960"/>
                  <a:gd name="connsiteX182" fmla="*/ 88900 w 1549427"/>
                  <a:gd name="connsiteY182" fmla="*/ 797560 h 1457960"/>
                  <a:gd name="connsiteX183" fmla="*/ 83820 w 1549427"/>
                  <a:gd name="connsiteY183" fmla="*/ 789940 h 1457960"/>
                  <a:gd name="connsiteX184" fmla="*/ 78740 w 1549427"/>
                  <a:gd name="connsiteY184" fmla="*/ 772160 h 1457960"/>
                  <a:gd name="connsiteX185" fmla="*/ 71120 w 1549427"/>
                  <a:gd name="connsiteY185" fmla="*/ 759460 h 1457960"/>
                  <a:gd name="connsiteX186" fmla="*/ 63500 w 1549427"/>
                  <a:gd name="connsiteY186" fmla="*/ 731520 h 1457960"/>
                  <a:gd name="connsiteX187" fmla="*/ 55880 w 1549427"/>
                  <a:gd name="connsiteY187" fmla="*/ 708660 h 1457960"/>
                  <a:gd name="connsiteX188" fmla="*/ 43180 w 1549427"/>
                  <a:gd name="connsiteY188" fmla="*/ 673100 h 1457960"/>
                  <a:gd name="connsiteX189" fmla="*/ 40640 w 1549427"/>
                  <a:gd name="connsiteY189" fmla="*/ 655320 h 1457960"/>
                  <a:gd name="connsiteX190" fmla="*/ 38100 w 1549427"/>
                  <a:gd name="connsiteY190" fmla="*/ 642620 h 1457960"/>
                  <a:gd name="connsiteX191" fmla="*/ 33020 w 1549427"/>
                  <a:gd name="connsiteY191" fmla="*/ 632460 h 1457960"/>
                  <a:gd name="connsiteX192" fmla="*/ 30480 w 1549427"/>
                  <a:gd name="connsiteY192" fmla="*/ 614680 h 1457960"/>
                  <a:gd name="connsiteX193" fmla="*/ 27940 w 1549427"/>
                  <a:gd name="connsiteY193" fmla="*/ 599440 h 1457960"/>
                  <a:gd name="connsiteX194" fmla="*/ 25400 w 1549427"/>
                  <a:gd name="connsiteY194" fmla="*/ 426720 h 1457960"/>
                  <a:gd name="connsiteX195" fmla="*/ 27940 w 1549427"/>
                  <a:gd name="connsiteY195" fmla="*/ 276860 h 1457960"/>
                  <a:gd name="connsiteX196" fmla="*/ 33020 w 1549427"/>
                  <a:gd name="connsiteY196" fmla="*/ 264160 h 1457960"/>
                  <a:gd name="connsiteX197" fmla="*/ 38100 w 1549427"/>
                  <a:gd name="connsiteY197" fmla="*/ 248920 h 1457960"/>
                  <a:gd name="connsiteX198" fmla="*/ 45720 w 1549427"/>
                  <a:gd name="connsiteY198" fmla="*/ 228600 h 1457960"/>
                  <a:gd name="connsiteX199" fmla="*/ 48260 w 1549427"/>
                  <a:gd name="connsiteY199" fmla="*/ 220980 h 1457960"/>
                  <a:gd name="connsiteX200" fmla="*/ 63500 w 1549427"/>
                  <a:gd name="connsiteY200" fmla="*/ 193040 h 1457960"/>
                  <a:gd name="connsiteX201" fmla="*/ 68580 w 1549427"/>
                  <a:gd name="connsiteY201" fmla="*/ 182880 h 1457960"/>
                  <a:gd name="connsiteX202" fmla="*/ 78740 w 1549427"/>
                  <a:gd name="connsiteY202" fmla="*/ 172720 h 1457960"/>
                  <a:gd name="connsiteX203" fmla="*/ 91440 w 1549427"/>
                  <a:gd name="connsiteY203" fmla="*/ 154940 h 1457960"/>
                  <a:gd name="connsiteX204" fmla="*/ 99060 w 1549427"/>
                  <a:gd name="connsiteY204" fmla="*/ 149860 h 1457960"/>
                  <a:gd name="connsiteX205" fmla="*/ 104140 w 1549427"/>
                  <a:gd name="connsiteY205" fmla="*/ 142240 h 1457960"/>
                  <a:gd name="connsiteX206" fmla="*/ 106680 w 1549427"/>
                  <a:gd name="connsiteY206" fmla="*/ 134620 h 1457960"/>
                  <a:gd name="connsiteX207" fmla="*/ 124460 w 1549427"/>
                  <a:gd name="connsiteY207" fmla="*/ 116840 h 1457960"/>
                  <a:gd name="connsiteX208" fmla="*/ 137160 w 1549427"/>
                  <a:gd name="connsiteY208" fmla="*/ 104140 h 1457960"/>
                  <a:gd name="connsiteX209" fmla="*/ 154940 w 1549427"/>
                  <a:gd name="connsiteY209" fmla="*/ 86360 h 1457960"/>
                  <a:gd name="connsiteX210" fmla="*/ 172720 w 1549427"/>
                  <a:gd name="connsiteY210" fmla="*/ 68580 h 1457960"/>
                  <a:gd name="connsiteX211" fmla="*/ 182880 w 1549427"/>
                  <a:gd name="connsiteY211" fmla="*/ 58420 h 1457960"/>
                  <a:gd name="connsiteX212" fmla="*/ 213360 w 1549427"/>
                  <a:gd name="connsiteY212" fmla="*/ 43180 h 1457960"/>
                  <a:gd name="connsiteX213" fmla="*/ 223520 w 1549427"/>
                  <a:gd name="connsiteY213" fmla="*/ 38100 h 1457960"/>
                  <a:gd name="connsiteX214" fmla="*/ 238760 w 1549427"/>
                  <a:gd name="connsiteY214" fmla="*/ 33020 h 1457960"/>
                  <a:gd name="connsiteX215" fmla="*/ 246380 w 1549427"/>
                  <a:gd name="connsiteY215" fmla="*/ 30480 h 1457960"/>
                  <a:gd name="connsiteX216" fmla="*/ 274320 w 1549427"/>
                  <a:gd name="connsiteY216" fmla="*/ 25400 h 1457960"/>
                  <a:gd name="connsiteX217" fmla="*/ 292100 w 1549427"/>
                  <a:gd name="connsiteY217" fmla="*/ 17780 h 1457960"/>
                  <a:gd name="connsiteX218" fmla="*/ 414020 w 1549427"/>
                  <a:gd name="connsiteY218" fmla="*/ 2540 h 145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1549427" h="1457960">
                    <a:moveTo>
                      <a:pt x="414020" y="2540"/>
                    </a:moveTo>
                    <a:cubicBezTo>
                      <a:pt x="436457" y="1693"/>
                      <a:pt x="421686" y="10687"/>
                      <a:pt x="426720" y="12700"/>
                    </a:cubicBezTo>
                    <a:cubicBezTo>
                      <a:pt x="434737" y="15907"/>
                      <a:pt x="452120" y="17780"/>
                      <a:pt x="452120" y="17780"/>
                    </a:cubicBezTo>
                    <a:cubicBezTo>
                      <a:pt x="455507" y="19473"/>
                      <a:pt x="458653" y="21772"/>
                      <a:pt x="462280" y="22860"/>
                    </a:cubicBezTo>
                    <a:cubicBezTo>
                      <a:pt x="465957" y="23963"/>
                      <a:pt x="492728" y="27486"/>
                      <a:pt x="495300" y="27940"/>
                    </a:cubicBezTo>
                    <a:cubicBezTo>
                      <a:pt x="540068" y="35840"/>
                      <a:pt x="501596" y="30897"/>
                      <a:pt x="543560" y="35560"/>
                    </a:cubicBezTo>
                    <a:cubicBezTo>
                      <a:pt x="586740" y="34713"/>
                      <a:pt x="629964" y="35141"/>
                      <a:pt x="673100" y="33020"/>
                    </a:cubicBezTo>
                    <a:cubicBezTo>
                      <a:pt x="681724" y="32596"/>
                      <a:pt x="690033" y="29633"/>
                      <a:pt x="698500" y="27940"/>
                    </a:cubicBezTo>
                    <a:cubicBezTo>
                      <a:pt x="705751" y="26490"/>
                      <a:pt x="714186" y="25012"/>
                      <a:pt x="721360" y="22860"/>
                    </a:cubicBezTo>
                    <a:cubicBezTo>
                      <a:pt x="726489" y="21321"/>
                      <a:pt x="731299" y="18537"/>
                      <a:pt x="736600" y="17780"/>
                    </a:cubicBezTo>
                    <a:cubicBezTo>
                      <a:pt x="762803" y="14037"/>
                      <a:pt x="748423" y="15836"/>
                      <a:pt x="779780" y="12700"/>
                    </a:cubicBezTo>
                    <a:cubicBezTo>
                      <a:pt x="787733" y="10049"/>
                      <a:pt x="796735" y="6615"/>
                      <a:pt x="805180" y="5080"/>
                    </a:cubicBezTo>
                    <a:cubicBezTo>
                      <a:pt x="824297" y="1604"/>
                      <a:pt x="837686" y="1488"/>
                      <a:pt x="858520" y="0"/>
                    </a:cubicBezTo>
                    <a:cubicBezTo>
                      <a:pt x="894080" y="847"/>
                      <a:pt x="929709" y="174"/>
                      <a:pt x="965200" y="2540"/>
                    </a:cubicBezTo>
                    <a:cubicBezTo>
                      <a:pt x="968246" y="2743"/>
                      <a:pt x="969951" y="6577"/>
                      <a:pt x="972820" y="7620"/>
                    </a:cubicBezTo>
                    <a:cubicBezTo>
                      <a:pt x="979381" y="10006"/>
                      <a:pt x="986516" y="10492"/>
                      <a:pt x="993140" y="12700"/>
                    </a:cubicBezTo>
                    <a:lnTo>
                      <a:pt x="1000760" y="15240"/>
                    </a:lnTo>
                    <a:cubicBezTo>
                      <a:pt x="1023324" y="32163"/>
                      <a:pt x="998887" y="15889"/>
                      <a:pt x="1021080" y="25400"/>
                    </a:cubicBezTo>
                    <a:cubicBezTo>
                      <a:pt x="1026888" y="27889"/>
                      <a:pt x="1033656" y="35498"/>
                      <a:pt x="1038860" y="38100"/>
                    </a:cubicBezTo>
                    <a:cubicBezTo>
                      <a:pt x="1041982" y="39661"/>
                      <a:pt x="1045663" y="39681"/>
                      <a:pt x="1049020" y="40640"/>
                    </a:cubicBezTo>
                    <a:cubicBezTo>
                      <a:pt x="1051594" y="41376"/>
                      <a:pt x="1054245" y="41983"/>
                      <a:pt x="1056640" y="43180"/>
                    </a:cubicBezTo>
                    <a:cubicBezTo>
                      <a:pt x="1059370" y="44545"/>
                      <a:pt x="1061470" y="47020"/>
                      <a:pt x="1064260" y="48260"/>
                    </a:cubicBezTo>
                    <a:cubicBezTo>
                      <a:pt x="1069153" y="50435"/>
                      <a:pt x="1074528" y="51351"/>
                      <a:pt x="1079500" y="53340"/>
                    </a:cubicBezTo>
                    <a:cubicBezTo>
                      <a:pt x="1083733" y="55033"/>
                      <a:pt x="1087875" y="56978"/>
                      <a:pt x="1092200" y="58420"/>
                    </a:cubicBezTo>
                    <a:cubicBezTo>
                      <a:pt x="1095512" y="59524"/>
                      <a:pt x="1099003" y="60001"/>
                      <a:pt x="1102360" y="60960"/>
                    </a:cubicBezTo>
                    <a:cubicBezTo>
                      <a:pt x="1104934" y="61696"/>
                      <a:pt x="1107366" y="62919"/>
                      <a:pt x="1109980" y="63500"/>
                    </a:cubicBezTo>
                    <a:cubicBezTo>
                      <a:pt x="1117004" y="65061"/>
                      <a:pt x="1125979" y="65149"/>
                      <a:pt x="1132840" y="68580"/>
                    </a:cubicBezTo>
                    <a:cubicBezTo>
                      <a:pt x="1135570" y="69945"/>
                      <a:pt x="1137670" y="72420"/>
                      <a:pt x="1140460" y="73660"/>
                    </a:cubicBezTo>
                    <a:cubicBezTo>
                      <a:pt x="1145353" y="75835"/>
                      <a:pt x="1151245" y="75770"/>
                      <a:pt x="1155700" y="78740"/>
                    </a:cubicBezTo>
                    <a:cubicBezTo>
                      <a:pt x="1160235" y="81763"/>
                      <a:pt x="1168324" y="87611"/>
                      <a:pt x="1173480" y="88900"/>
                    </a:cubicBezTo>
                    <a:cubicBezTo>
                      <a:pt x="1180102" y="90556"/>
                      <a:pt x="1187027" y="90593"/>
                      <a:pt x="1193800" y="91440"/>
                    </a:cubicBezTo>
                    <a:cubicBezTo>
                      <a:pt x="1208749" y="98915"/>
                      <a:pt x="1200368" y="95323"/>
                      <a:pt x="1219200" y="101600"/>
                    </a:cubicBezTo>
                    <a:lnTo>
                      <a:pt x="1226820" y="104140"/>
                    </a:lnTo>
                    <a:cubicBezTo>
                      <a:pt x="1230207" y="106680"/>
                      <a:pt x="1233535" y="109299"/>
                      <a:pt x="1236980" y="111760"/>
                    </a:cubicBezTo>
                    <a:cubicBezTo>
                      <a:pt x="1239464" y="113534"/>
                      <a:pt x="1242441" y="114681"/>
                      <a:pt x="1244600" y="116840"/>
                    </a:cubicBezTo>
                    <a:cubicBezTo>
                      <a:pt x="1246759" y="118999"/>
                      <a:pt x="1247906" y="121976"/>
                      <a:pt x="1249680" y="124460"/>
                    </a:cubicBezTo>
                    <a:cubicBezTo>
                      <a:pt x="1252141" y="127905"/>
                      <a:pt x="1254307" y="131627"/>
                      <a:pt x="1257300" y="134620"/>
                    </a:cubicBezTo>
                    <a:cubicBezTo>
                      <a:pt x="1259459" y="136779"/>
                      <a:pt x="1262575" y="137746"/>
                      <a:pt x="1264920" y="139700"/>
                    </a:cubicBezTo>
                    <a:cubicBezTo>
                      <a:pt x="1267680" y="142000"/>
                      <a:pt x="1269813" y="144982"/>
                      <a:pt x="1272540" y="147320"/>
                    </a:cubicBezTo>
                    <a:cubicBezTo>
                      <a:pt x="1275754" y="150075"/>
                      <a:pt x="1279486" y="152185"/>
                      <a:pt x="1282700" y="154940"/>
                    </a:cubicBezTo>
                    <a:cubicBezTo>
                      <a:pt x="1285427" y="157278"/>
                      <a:pt x="1287560" y="160260"/>
                      <a:pt x="1290320" y="162560"/>
                    </a:cubicBezTo>
                    <a:cubicBezTo>
                      <a:pt x="1296885" y="168031"/>
                      <a:pt x="1297923" y="167634"/>
                      <a:pt x="1305560" y="170180"/>
                    </a:cubicBezTo>
                    <a:cubicBezTo>
                      <a:pt x="1308100" y="172720"/>
                      <a:pt x="1310191" y="175807"/>
                      <a:pt x="1313180" y="177800"/>
                    </a:cubicBezTo>
                    <a:cubicBezTo>
                      <a:pt x="1315408" y="179285"/>
                      <a:pt x="1318687" y="178696"/>
                      <a:pt x="1320800" y="180340"/>
                    </a:cubicBezTo>
                    <a:cubicBezTo>
                      <a:pt x="1326471" y="184751"/>
                      <a:pt x="1330960" y="190500"/>
                      <a:pt x="1336040" y="195580"/>
                    </a:cubicBezTo>
                    <a:lnTo>
                      <a:pt x="1343660" y="203200"/>
                    </a:lnTo>
                    <a:cubicBezTo>
                      <a:pt x="1346200" y="205740"/>
                      <a:pt x="1348406" y="208665"/>
                      <a:pt x="1351280" y="210820"/>
                    </a:cubicBezTo>
                    <a:cubicBezTo>
                      <a:pt x="1354667" y="213360"/>
                      <a:pt x="1357995" y="215979"/>
                      <a:pt x="1361440" y="218440"/>
                    </a:cubicBezTo>
                    <a:cubicBezTo>
                      <a:pt x="1363924" y="220214"/>
                      <a:pt x="1366778" y="221492"/>
                      <a:pt x="1369060" y="223520"/>
                    </a:cubicBezTo>
                    <a:cubicBezTo>
                      <a:pt x="1374430" y="228293"/>
                      <a:pt x="1378322" y="234775"/>
                      <a:pt x="1384300" y="238760"/>
                    </a:cubicBezTo>
                    <a:cubicBezTo>
                      <a:pt x="1391073" y="243276"/>
                      <a:pt x="1394275" y="244690"/>
                      <a:pt x="1399540" y="251460"/>
                    </a:cubicBezTo>
                    <a:cubicBezTo>
                      <a:pt x="1403288" y="256279"/>
                      <a:pt x="1406037" y="261816"/>
                      <a:pt x="1409700" y="266700"/>
                    </a:cubicBezTo>
                    <a:cubicBezTo>
                      <a:pt x="1410723" y="268065"/>
                      <a:pt x="1421049" y="281441"/>
                      <a:pt x="1422400" y="284480"/>
                    </a:cubicBezTo>
                    <a:cubicBezTo>
                      <a:pt x="1424575" y="289373"/>
                      <a:pt x="1424135" y="295539"/>
                      <a:pt x="1427480" y="299720"/>
                    </a:cubicBezTo>
                    <a:cubicBezTo>
                      <a:pt x="1430867" y="303953"/>
                      <a:pt x="1434633" y="307909"/>
                      <a:pt x="1437640" y="312420"/>
                    </a:cubicBezTo>
                    <a:cubicBezTo>
                      <a:pt x="1451013" y="332479"/>
                      <a:pt x="1433699" y="313559"/>
                      <a:pt x="1450340" y="330200"/>
                    </a:cubicBezTo>
                    <a:cubicBezTo>
                      <a:pt x="1451187" y="332740"/>
                      <a:pt x="1451395" y="335592"/>
                      <a:pt x="1452880" y="337820"/>
                    </a:cubicBezTo>
                    <a:cubicBezTo>
                      <a:pt x="1454873" y="340809"/>
                      <a:pt x="1458162" y="342713"/>
                      <a:pt x="1460500" y="345440"/>
                    </a:cubicBezTo>
                    <a:cubicBezTo>
                      <a:pt x="1463255" y="348654"/>
                      <a:pt x="1465876" y="352010"/>
                      <a:pt x="1468120" y="355600"/>
                    </a:cubicBezTo>
                    <a:cubicBezTo>
                      <a:pt x="1481334" y="376742"/>
                      <a:pt x="1467098" y="356096"/>
                      <a:pt x="1475740" y="373380"/>
                    </a:cubicBezTo>
                    <a:cubicBezTo>
                      <a:pt x="1477105" y="376110"/>
                      <a:pt x="1479305" y="378350"/>
                      <a:pt x="1480820" y="381000"/>
                    </a:cubicBezTo>
                    <a:cubicBezTo>
                      <a:pt x="1489735" y="396602"/>
                      <a:pt x="1481108" y="386368"/>
                      <a:pt x="1493520" y="398780"/>
                    </a:cubicBezTo>
                    <a:cubicBezTo>
                      <a:pt x="1495213" y="403860"/>
                      <a:pt x="1495630" y="409565"/>
                      <a:pt x="1498600" y="414020"/>
                    </a:cubicBezTo>
                    <a:cubicBezTo>
                      <a:pt x="1501987" y="419100"/>
                      <a:pt x="1506829" y="423468"/>
                      <a:pt x="1508760" y="429260"/>
                    </a:cubicBezTo>
                    <a:cubicBezTo>
                      <a:pt x="1509607" y="431800"/>
                      <a:pt x="1510651" y="434283"/>
                      <a:pt x="1511300" y="436880"/>
                    </a:cubicBezTo>
                    <a:cubicBezTo>
                      <a:pt x="1512347" y="441068"/>
                      <a:pt x="1512324" y="445538"/>
                      <a:pt x="1513840" y="449580"/>
                    </a:cubicBezTo>
                    <a:cubicBezTo>
                      <a:pt x="1514912" y="452438"/>
                      <a:pt x="1517227" y="454660"/>
                      <a:pt x="1518920" y="457200"/>
                    </a:cubicBezTo>
                    <a:cubicBezTo>
                      <a:pt x="1524084" y="483020"/>
                      <a:pt x="1518793" y="459296"/>
                      <a:pt x="1524000" y="477520"/>
                    </a:cubicBezTo>
                    <a:cubicBezTo>
                      <a:pt x="1524959" y="480877"/>
                      <a:pt x="1525314" y="484411"/>
                      <a:pt x="1526540" y="487680"/>
                    </a:cubicBezTo>
                    <a:cubicBezTo>
                      <a:pt x="1527869" y="491225"/>
                      <a:pt x="1530291" y="494295"/>
                      <a:pt x="1531620" y="497840"/>
                    </a:cubicBezTo>
                    <a:cubicBezTo>
                      <a:pt x="1532970" y="501439"/>
                      <a:pt x="1534467" y="511712"/>
                      <a:pt x="1536700" y="515620"/>
                    </a:cubicBezTo>
                    <a:cubicBezTo>
                      <a:pt x="1538800" y="519296"/>
                      <a:pt x="1541780" y="522393"/>
                      <a:pt x="1544320" y="525780"/>
                    </a:cubicBezTo>
                    <a:cubicBezTo>
                      <a:pt x="1547124" y="545411"/>
                      <a:pt x="1549726" y="560439"/>
                      <a:pt x="1549400" y="581660"/>
                    </a:cubicBezTo>
                    <a:cubicBezTo>
                      <a:pt x="1548748" y="624022"/>
                      <a:pt x="1547235" y="666393"/>
                      <a:pt x="1544320" y="708660"/>
                    </a:cubicBezTo>
                    <a:cubicBezTo>
                      <a:pt x="1544190" y="710549"/>
                      <a:pt x="1536655" y="740477"/>
                      <a:pt x="1534160" y="744220"/>
                    </a:cubicBezTo>
                    <a:cubicBezTo>
                      <a:pt x="1532467" y="746760"/>
                      <a:pt x="1530445" y="749110"/>
                      <a:pt x="1529080" y="751840"/>
                    </a:cubicBezTo>
                    <a:cubicBezTo>
                      <a:pt x="1527883" y="754235"/>
                      <a:pt x="1527737" y="757065"/>
                      <a:pt x="1526540" y="759460"/>
                    </a:cubicBezTo>
                    <a:cubicBezTo>
                      <a:pt x="1523129" y="766281"/>
                      <a:pt x="1516405" y="776364"/>
                      <a:pt x="1511300" y="782320"/>
                    </a:cubicBezTo>
                    <a:cubicBezTo>
                      <a:pt x="1508962" y="785047"/>
                      <a:pt x="1505980" y="787180"/>
                      <a:pt x="1503680" y="789940"/>
                    </a:cubicBezTo>
                    <a:cubicBezTo>
                      <a:pt x="1479972" y="818389"/>
                      <a:pt x="1523007" y="771118"/>
                      <a:pt x="1490980" y="807720"/>
                    </a:cubicBezTo>
                    <a:cubicBezTo>
                      <a:pt x="1487826" y="811324"/>
                      <a:pt x="1484207" y="814493"/>
                      <a:pt x="1480820" y="817880"/>
                    </a:cubicBezTo>
                    <a:cubicBezTo>
                      <a:pt x="1479973" y="821267"/>
                      <a:pt x="1479239" y="824683"/>
                      <a:pt x="1478280" y="828040"/>
                    </a:cubicBezTo>
                    <a:cubicBezTo>
                      <a:pt x="1477544" y="830614"/>
                      <a:pt x="1476321" y="833046"/>
                      <a:pt x="1475740" y="835660"/>
                    </a:cubicBezTo>
                    <a:cubicBezTo>
                      <a:pt x="1474623" y="840687"/>
                      <a:pt x="1474279" y="845864"/>
                      <a:pt x="1473200" y="850900"/>
                    </a:cubicBezTo>
                    <a:cubicBezTo>
                      <a:pt x="1468028" y="875034"/>
                      <a:pt x="1468414" y="865206"/>
                      <a:pt x="1465580" y="886460"/>
                    </a:cubicBezTo>
                    <a:cubicBezTo>
                      <a:pt x="1462272" y="911270"/>
                      <a:pt x="1464208" y="904853"/>
                      <a:pt x="1460500" y="927100"/>
                    </a:cubicBezTo>
                    <a:cubicBezTo>
                      <a:pt x="1459790" y="931358"/>
                      <a:pt x="1459325" y="935704"/>
                      <a:pt x="1457960" y="939800"/>
                    </a:cubicBezTo>
                    <a:cubicBezTo>
                      <a:pt x="1456763" y="943392"/>
                      <a:pt x="1454759" y="946672"/>
                      <a:pt x="1452880" y="949960"/>
                    </a:cubicBezTo>
                    <a:cubicBezTo>
                      <a:pt x="1449459" y="955946"/>
                      <a:pt x="1444074" y="962288"/>
                      <a:pt x="1440180" y="967740"/>
                    </a:cubicBezTo>
                    <a:cubicBezTo>
                      <a:pt x="1438406" y="970224"/>
                      <a:pt x="1436874" y="972876"/>
                      <a:pt x="1435100" y="975360"/>
                    </a:cubicBezTo>
                    <a:cubicBezTo>
                      <a:pt x="1432639" y="978805"/>
                      <a:pt x="1429890" y="982039"/>
                      <a:pt x="1427480" y="985520"/>
                    </a:cubicBezTo>
                    <a:cubicBezTo>
                      <a:pt x="1422267" y="993050"/>
                      <a:pt x="1412240" y="1008380"/>
                      <a:pt x="1412240" y="1008380"/>
                    </a:cubicBezTo>
                    <a:cubicBezTo>
                      <a:pt x="1407458" y="1051420"/>
                      <a:pt x="1413581" y="1014815"/>
                      <a:pt x="1404620" y="1043940"/>
                    </a:cubicBezTo>
                    <a:cubicBezTo>
                      <a:pt x="1402567" y="1050613"/>
                      <a:pt x="1401233" y="1057487"/>
                      <a:pt x="1399540" y="1064260"/>
                    </a:cubicBezTo>
                    <a:cubicBezTo>
                      <a:pt x="1398726" y="1067515"/>
                      <a:pt x="1396282" y="1078396"/>
                      <a:pt x="1394460" y="1082040"/>
                    </a:cubicBezTo>
                    <a:cubicBezTo>
                      <a:pt x="1393095" y="1084770"/>
                      <a:pt x="1390745" y="1086930"/>
                      <a:pt x="1389380" y="1089660"/>
                    </a:cubicBezTo>
                    <a:cubicBezTo>
                      <a:pt x="1388183" y="1092055"/>
                      <a:pt x="1388168" y="1094955"/>
                      <a:pt x="1386840" y="1097280"/>
                    </a:cubicBezTo>
                    <a:cubicBezTo>
                      <a:pt x="1384740" y="1100956"/>
                      <a:pt x="1381464" y="1103850"/>
                      <a:pt x="1379220" y="1107440"/>
                    </a:cubicBezTo>
                    <a:cubicBezTo>
                      <a:pt x="1366006" y="1128582"/>
                      <a:pt x="1380242" y="1107936"/>
                      <a:pt x="1371600" y="1125220"/>
                    </a:cubicBezTo>
                    <a:cubicBezTo>
                      <a:pt x="1368913" y="1130593"/>
                      <a:pt x="1361776" y="1138398"/>
                      <a:pt x="1358900" y="1143000"/>
                    </a:cubicBezTo>
                    <a:cubicBezTo>
                      <a:pt x="1356893" y="1146211"/>
                      <a:pt x="1355513" y="1149773"/>
                      <a:pt x="1353820" y="1153160"/>
                    </a:cubicBezTo>
                    <a:cubicBezTo>
                      <a:pt x="1353177" y="1156376"/>
                      <a:pt x="1351143" y="1169274"/>
                      <a:pt x="1348740" y="1173480"/>
                    </a:cubicBezTo>
                    <a:cubicBezTo>
                      <a:pt x="1346640" y="1177156"/>
                      <a:pt x="1343581" y="1180195"/>
                      <a:pt x="1341120" y="1183640"/>
                    </a:cubicBezTo>
                    <a:cubicBezTo>
                      <a:pt x="1339346" y="1186124"/>
                      <a:pt x="1338068" y="1188978"/>
                      <a:pt x="1336040" y="1191260"/>
                    </a:cubicBezTo>
                    <a:cubicBezTo>
                      <a:pt x="1331027" y="1196900"/>
                      <a:pt x="1318757" y="1209610"/>
                      <a:pt x="1310640" y="1214120"/>
                    </a:cubicBezTo>
                    <a:cubicBezTo>
                      <a:pt x="1301679" y="1219098"/>
                      <a:pt x="1295994" y="1218413"/>
                      <a:pt x="1287780" y="1224280"/>
                    </a:cubicBezTo>
                    <a:cubicBezTo>
                      <a:pt x="1284857" y="1226368"/>
                      <a:pt x="1282920" y="1229600"/>
                      <a:pt x="1280160" y="1231900"/>
                    </a:cubicBezTo>
                    <a:cubicBezTo>
                      <a:pt x="1277815" y="1233854"/>
                      <a:pt x="1274699" y="1234821"/>
                      <a:pt x="1272540" y="1236980"/>
                    </a:cubicBezTo>
                    <a:cubicBezTo>
                      <a:pt x="1269389" y="1240131"/>
                      <a:pt x="1262724" y="1250433"/>
                      <a:pt x="1259840" y="1254760"/>
                    </a:cubicBezTo>
                    <a:cubicBezTo>
                      <a:pt x="1258993" y="1258147"/>
                      <a:pt x="1258861" y="1261798"/>
                      <a:pt x="1257300" y="1264920"/>
                    </a:cubicBezTo>
                    <a:cubicBezTo>
                      <a:pt x="1254570" y="1270381"/>
                      <a:pt x="1249071" y="1274368"/>
                      <a:pt x="1247140" y="1280160"/>
                    </a:cubicBezTo>
                    <a:cubicBezTo>
                      <a:pt x="1240756" y="1299313"/>
                      <a:pt x="1249368" y="1275705"/>
                      <a:pt x="1239520" y="1295400"/>
                    </a:cubicBezTo>
                    <a:cubicBezTo>
                      <a:pt x="1238323" y="1297795"/>
                      <a:pt x="1237716" y="1300446"/>
                      <a:pt x="1236980" y="1303020"/>
                    </a:cubicBezTo>
                    <a:cubicBezTo>
                      <a:pt x="1235895" y="1306818"/>
                      <a:pt x="1233930" y="1316740"/>
                      <a:pt x="1231900" y="1320800"/>
                    </a:cubicBezTo>
                    <a:cubicBezTo>
                      <a:pt x="1230535" y="1323530"/>
                      <a:pt x="1228335" y="1325770"/>
                      <a:pt x="1226820" y="1328420"/>
                    </a:cubicBezTo>
                    <a:cubicBezTo>
                      <a:pt x="1223140" y="1334859"/>
                      <a:pt x="1221611" y="1340631"/>
                      <a:pt x="1216660" y="1346200"/>
                    </a:cubicBezTo>
                    <a:cubicBezTo>
                      <a:pt x="1211887" y="1351570"/>
                      <a:pt x="1206500" y="1356360"/>
                      <a:pt x="1201420" y="1361440"/>
                    </a:cubicBezTo>
                    <a:cubicBezTo>
                      <a:pt x="1198880" y="1363980"/>
                      <a:pt x="1196789" y="1367067"/>
                      <a:pt x="1193800" y="1369060"/>
                    </a:cubicBezTo>
                    <a:cubicBezTo>
                      <a:pt x="1191260" y="1370753"/>
                      <a:pt x="1188525" y="1372186"/>
                      <a:pt x="1186180" y="1374140"/>
                    </a:cubicBezTo>
                    <a:cubicBezTo>
                      <a:pt x="1183420" y="1376440"/>
                      <a:pt x="1181320" y="1379460"/>
                      <a:pt x="1178560" y="1381760"/>
                    </a:cubicBezTo>
                    <a:cubicBezTo>
                      <a:pt x="1172138" y="1387112"/>
                      <a:pt x="1155069" y="1395220"/>
                      <a:pt x="1150620" y="1397000"/>
                    </a:cubicBezTo>
                    <a:cubicBezTo>
                      <a:pt x="1146387" y="1398693"/>
                      <a:pt x="1141906" y="1399866"/>
                      <a:pt x="1137920" y="1402080"/>
                    </a:cubicBezTo>
                    <a:cubicBezTo>
                      <a:pt x="1134219" y="1404136"/>
                      <a:pt x="1131350" y="1407456"/>
                      <a:pt x="1127760" y="1409700"/>
                    </a:cubicBezTo>
                    <a:cubicBezTo>
                      <a:pt x="1124549" y="1411707"/>
                      <a:pt x="1121116" y="1413374"/>
                      <a:pt x="1117600" y="1414780"/>
                    </a:cubicBezTo>
                    <a:cubicBezTo>
                      <a:pt x="1112628" y="1416769"/>
                      <a:pt x="1102360" y="1419860"/>
                      <a:pt x="1102360" y="1419860"/>
                    </a:cubicBezTo>
                    <a:lnTo>
                      <a:pt x="1041400" y="1417320"/>
                    </a:lnTo>
                    <a:cubicBezTo>
                      <a:pt x="935074" y="1411573"/>
                      <a:pt x="1060454" y="1417809"/>
                      <a:pt x="988060" y="1412240"/>
                    </a:cubicBezTo>
                    <a:cubicBezTo>
                      <a:pt x="972841" y="1411069"/>
                      <a:pt x="957580" y="1410547"/>
                      <a:pt x="942340" y="1409700"/>
                    </a:cubicBezTo>
                    <a:cubicBezTo>
                      <a:pt x="919895" y="1403287"/>
                      <a:pt x="928573" y="1404784"/>
                      <a:pt x="904240" y="1402080"/>
                    </a:cubicBezTo>
                    <a:lnTo>
                      <a:pt x="855980" y="1397000"/>
                    </a:lnTo>
                    <a:lnTo>
                      <a:pt x="726440" y="1404620"/>
                    </a:lnTo>
                    <a:cubicBezTo>
                      <a:pt x="717949" y="1405177"/>
                      <a:pt x="709502" y="1406269"/>
                      <a:pt x="701040" y="1407160"/>
                    </a:cubicBezTo>
                    <a:cubicBezTo>
                      <a:pt x="693415" y="1407963"/>
                      <a:pt x="685841" y="1409394"/>
                      <a:pt x="678180" y="1409700"/>
                    </a:cubicBezTo>
                    <a:cubicBezTo>
                      <a:pt x="643484" y="1411088"/>
                      <a:pt x="608753" y="1411393"/>
                      <a:pt x="574040" y="1412240"/>
                    </a:cubicBezTo>
                    <a:cubicBezTo>
                      <a:pt x="565573" y="1413933"/>
                      <a:pt x="556771" y="1414416"/>
                      <a:pt x="548640" y="1417320"/>
                    </a:cubicBezTo>
                    <a:cubicBezTo>
                      <a:pt x="544653" y="1418744"/>
                      <a:pt x="541925" y="1422479"/>
                      <a:pt x="538480" y="1424940"/>
                    </a:cubicBezTo>
                    <a:cubicBezTo>
                      <a:pt x="535996" y="1426714"/>
                      <a:pt x="533205" y="1428066"/>
                      <a:pt x="530860" y="1430020"/>
                    </a:cubicBezTo>
                    <a:cubicBezTo>
                      <a:pt x="528100" y="1432320"/>
                      <a:pt x="526359" y="1435858"/>
                      <a:pt x="523240" y="1437640"/>
                    </a:cubicBezTo>
                    <a:cubicBezTo>
                      <a:pt x="520209" y="1439372"/>
                      <a:pt x="516467" y="1439333"/>
                      <a:pt x="513080" y="1440180"/>
                    </a:cubicBezTo>
                    <a:cubicBezTo>
                      <a:pt x="510540" y="1441873"/>
                      <a:pt x="508190" y="1443895"/>
                      <a:pt x="505460" y="1445260"/>
                    </a:cubicBezTo>
                    <a:cubicBezTo>
                      <a:pt x="503065" y="1446457"/>
                      <a:pt x="500514" y="1447670"/>
                      <a:pt x="497840" y="1447800"/>
                    </a:cubicBezTo>
                    <a:cubicBezTo>
                      <a:pt x="465694" y="1449368"/>
                      <a:pt x="433493" y="1449493"/>
                      <a:pt x="401320" y="1450340"/>
                    </a:cubicBezTo>
                    <a:cubicBezTo>
                      <a:pt x="398780" y="1452033"/>
                      <a:pt x="396506" y="1454217"/>
                      <a:pt x="393700" y="1455420"/>
                    </a:cubicBezTo>
                    <a:cubicBezTo>
                      <a:pt x="390491" y="1456795"/>
                      <a:pt x="387031" y="1457960"/>
                      <a:pt x="383540" y="1457960"/>
                    </a:cubicBezTo>
                    <a:cubicBezTo>
                      <a:pt x="334426" y="1457960"/>
                      <a:pt x="285327" y="1456267"/>
                      <a:pt x="236220" y="1455420"/>
                    </a:cubicBezTo>
                    <a:cubicBezTo>
                      <a:pt x="198170" y="1426883"/>
                      <a:pt x="250280" y="1466714"/>
                      <a:pt x="218440" y="1440180"/>
                    </a:cubicBezTo>
                    <a:cubicBezTo>
                      <a:pt x="216095" y="1438226"/>
                      <a:pt x="213165" y="1437054"/>
                      <a:pt x="210820" y="1435100"/>
                    </a:cubicBezTo>
                    <a:cubicBezTo>
                      <a:pt x="208060" y="1432800"/>
                      <a:pt x="205927" y="1429818"/>
                      <a:pt x="203200" y="1427480"/>
                    </a:cubicBezTo>
                    <a:cubicBezTo>
                      <a:pt x="189821" y="1416012"/>
                      <a:pt x="173399" y="1408468"/>
                      <a:pt x="160020" y="1397000"/>
                    </a:cubicBezTo>
                    <a:cubicBezTo>
                      <a:pt x="157293" y="1394662"/>
                      <a:pt x="155160" y="1391680"/>
                      <a:pt x="152400" y="1389380"/>
                    </a:cubicBezTo>
                    <a:cubicBezTo>
                      <a:pt x="150055" y="1387426"/>
                      <a:pt x="147062" y="1386328"/>
                      <a:pt x="144780" y="1384300"/>
                    </a:cubicBezTo>
                    <a:cubicBezTo>
                      <a:pt x="139410" y="1379527"/>
                      <a:pt x="135518" y="1373045"/>
                      <a:pt x="129540" y="1369060"/>
                    </a:cubicBezTo>
                    <a:cubicBezTo>
                      <a:pt x="112359" y="1357606"/>
                      <a:pt x="133058" y="1371796"/>
                      <a:pt x="106680" y="1351280"/>
                    </a:cubicBezTo>
                    <a:cubicBezTo>
                      <a:pt x="104270" y="1349406"/>
                      <a:pt x="101219" y="1348359"/>
                      <a:pt x="99060" y="1346200"/>
                    </a:cubicBezTo>
                    <a:cubicBezTo>
                      <a:pt x="96067" y="1343207"/>
                      <a:pt x="93980" y="1339427"/>
                      <a:pt x="91440" y="1336040"/>
                    </a:cubicBezTo>
                    <a:cubicBezTo>
                      <a:pt x="90593" y="1332653"/>
                      <a:pt x="90461" y="1329002"/>
                      <a:pt x="88900" y="1325880"/>
                    </a:cubicBezTo>
                    <a:cubicBezTo>
                      <a:pt x="87007" y="1322094"/>
                      <a:pt x="83741" y="1319165"/>
                      <a:pt x="81280" y="1315720"/>
                    </a:cubicBezTo>
                    <a:cubicBezTo>
                      <a:pt x="79506" y="1313236"/>
                      <a:pt x="77715" y="1310750"/>
                      <a:pt x="76200" y="1308100"/>
                    </a:cubicBezTo>
                    <a:cubicBezTo>
                      <a:pt x="74321" y="1304812"/>
                      <a:pt x="73127" y="1301151"/>
                      <a:pt x="71120" y="1297940"/>
                    </a:cubicBezTo>
                    <a:cubicBezTo>
                      <a:pt x="63156" y="1285197"/>
                      <a:pt x="61062" y="1287983"/>
                      <a:pt x="53340" y="1272540"/>
                    </a:cubicBezTo>
                    <a:cubicBezTo>
                      <a:pt x="46654" y="1259167"/>
                      <a:pt x="50937" y="1265057"/>
                      <a:pt x="40640" y="1254760"/>
                    </a:cubicBezTo>
                    <a:cubicBezTo>
                      <a:pt x="35191" y="1238414"/>
                      <a:pt x="42372" y="1256168"/>
                      <a:pt x="30480" y="1239520"/>
                    </a:cubicBezTo>
                    <a:cubicBezTo>
                      <a:pt x="9392" y="1209997"/>
                      <a:pt x="45341" y="1252095"/>
                      <a:pt x="17780" y="1216660"/>
                    </a:cubicBezTo>
                    <a:cubicBezTo>
                      <a:pt x="14840" y="1212879"/>
                      <a:pt x="11007" y="1209887"/>
                      <a:pt x="7620" y="1206500"/>
                    </a:cubicBezTo>
                    <a:cubicBezTo>
                      <a:pt x="-5745" y="1166406"/>
                      <a:pt x="6559" y="1205793"/>
                      <a:pt x="2540" y="1097280"/>
                    </a:cubicBezTo>
                    <a:cubicBezTo>
                      <a:pt x="2100" y="1085405"/>
                      <a:pt x="847" y="1073573"/>
                      <a:pt x="0" y="1061720"/>
                    </a:cubicBezTo>
                    <a:cubicBezTo>
                      <a:pt x="847" y="1049020"/>
                      <a:pt x="-408" y="1036002"/>
                      <a:pt x="2540" y="1023620"/>
                    </a:cubicBezTo>
                    <a:cubicBezTo>
                      <a:pt x="5108" y="1012835"/>
                      <a:pt x="14022" y="1008318"/>
                      <a:pt x="20320" y="1000760"/>
                    </a:cubicBezTo>
                    <a:cubicBezTo>
                      <a:pt x="22274" y="998415"/>
                      <a:pt x="23055" y="995094"/>
                      <a:pt x="25400" y="993140"/>
                    </a:cubicBezTo>
                    <a:cubicBezTo>
                      <a:pt x="28309" y="990716"/>
                      <a:pt x="32458" y="990231"/>
                      <a:pt x="35560" y="988060"/>
                    </a:cubicBezTo>
                    <a:cubicBezTo>
                      <a:pt x="40977" y="984268"/>
                      <a:pt x="45419" y="979204"/>
                      <a:pt x="50800" y="975360"/>
                    </a:cubicBezTo>
                    <a:cubicBezTo>
                      <a:pt x="57300" y="970717"/>
                      <a:pt x="65472" y="968308"/>
                      <a:pt x="71120" y="962660"/>
                    </a:cubicBezTo>
                    <a:cubicBezTo>
                      <a:pt x="73660" y="960120"/>
                      <a:pt x="76013" y="957378"/>
                      <a:pt x="78740" y="955040"/>
                    </a:cubicBezTo>
                    <a:cubicBezTo>
                      <a:pt x="84253" y="950314"/>
                      <a:pt x="90489" y="946360"/>
                      <a:pt x="96520" y="942340"/>
                    </a:cubicBezTo>
                    <a:cubicBezTo>
                      <a:pt x="98213" y="939800"/>
                      <a:pt x="99826" y="937204"/>
                      <a:pt x="101600" y="934720"/>
                    </a:cubicBezTo>
                    <a:cubicBezTo>
                      <a:pt x="117353" y="912666"/>
                      <a:pt x="102328" y="934898"/>
                      <a:pt x="114300" y="916940"/>
                    </a:cubicBezTo>
                    <a:lnTo>
                      <a:pt x="106680" y="894080"/>
                    </a:lnTo>
                    <a:lnTo>
                      <a:pt x="104140" y="886460"/>
                    </a:lnTo>
                    <a:cubicBezTo>
                      <a:pt x="103293" y="883920"/>
                      <a:pt x="102125" y="881465"/>
                      <a:pt x="101600" y="878840"/>
                    </a:cubicBezTo>
                    <a:cubicBezTo>
                      <a:pt x="100753" y="874607"/>
                      <a:pt x="99997" y="870354"/>
                      <a:pt x="99060" y="866140"/>
                    </a:cubicBezTo>
                    <a:cubicBezTo>
                      <a:pt x="98303" y="862732"/>
                      <a:pt x="97205" y="859403"/>
                      <a:pt x="96520" y="855980"/>
                    </a:cubicBezTo>
                    <a:cubicBezTo>
                      <a:pt x="92915" y="837954"/>
                      <a:pt x="93941" y="836601"/>
                      <a:pt x="91440" y="815340"/>
                    </a:cubicBezTo>
                    <a:cubicBezTo>
                      <a:pt x="90740" y="809394"/>
                      <a:pt x="90620" y="803294"/>
                      <a:pt x="88900" y="797560"/>
                    </a:cubicBezTo>
                    <a:cubicBezTo>
                      <a:pt x="88023" y="794636"/>
                      <a:pt x="85185" y="792670"/>
                      <a:pt x="83820" y="789940"/>
                    </a:cubicBezTo>
                    <a:cubicBezTo>
                      <a:pt x="77629" y="777558"/>
                      <a:pt x="85251" y="786809"/>
                      <a:pt x="78740" y="772160"/>
                    </a:cubicBezTo>
                    <a:cubicBezTo>
                      <a:pt x="76735" y="767649"/>
                      <a:pt x="73660" y="763693"/>
                      <a:pt x="71120" y="759460"/>
                    </a:cubicBezTo>
                    <a:cubicBezTo>
                      <a:pt x="63881" y="716027"/>
                      <a:pt x="73989" y="769980"/>
                      <a:pt x="63500" y="731520"/>
                    </a:cubicBezTo>
                    <a:cubicBezTo>
                      <a:pt x="57182" y="708355"/>
                      <a:pt x="65759" y="723478"/>
                      <a:pt x="55880" y="708660"/>
                    </a:cubicBezTo>
                    <a:cubicBezTo>
                      <a:pt x="49270" y="668998"/>
                      <a:pt x="59798" y="722953"/>
                      <a:pt x="43180" y="673100"/>
                    </a:cubicBezTo>
                    <a:cubicBezTo>
                      <a:pt x="41287" y="667420"/>
                      <a:pt x="41624" y="661225"/>
                      <a:pt x="40640" y="655320"/>
                    </a:cubicBezTo>
                    <a:cubicBezTo>
                      <a:pt x="39930" y="651062"/>
                      <a:pt x="39465" y="646716"/>
                      <a:pt x="38100" y="642620"/>
                    </a:cubicBezTo>
                    <a:cubicBezTo>
                      <a:pt x="36903" y="639028"/>
                      <a:pt x="34713" y="635847"/>
                      <a:pt x="33020" y="632460"/>
                    </a:cubicBezTo>
                    <a:cubicBezTo>
                      <a:pt x="32173" y="626533"/>
                      <a:pt x="31390" y="620597"/>
                      <a:pt x="30480" y="614680"/>
                    </a:cubicBezTo>
                    <a:cubicBezTo>
                      <a:pt x="29697" y="609590"/>
                      <a:pt x="28079" y="604588"/>
                      <a:pt x="27940" y="599440"/>
                    </a:cubicBezTo>
                    <a:cubicBezTo>
                      <a:pt x="26384" y="541881"/>
                      <a:pt x="26247" y="484293"/>
                      <a:pt x="25400" y="426720"/>
                    </a:cubicBezTo>
                    <a:cubicBezTo>
                      <a:pt x="26247" y="376767"/>
                      <a:pt x="25601" y="326766"/>
                      <a:pt x="27940" y="276860"/>
                    </a:cubicBezTo>
                    <a:cubicBezTo>
                      <a:pt x="28153" y="272306"/>
                      <a:pt x="31462" y="268445"/>
                      <a:pt x="33020" y="264160"/>
                    </a:cubicBezTo>
                    <a:cubicBezTo>
                      <a:pt x="34850" y="259128"/>
                      <a:pt x="37050" y="254171"/>
                      <a:pt x="38100" y="248920"/>
                    </a:cubicBezTo>
                    <a:cubicBezTo>
                      <a:pt x="43000" y="224418"/>
                      <a:pt x="36999" y="246041"/>
                      <a:pt x="45720" y="228600"/>
                    </a:cubicBezTo>
                    <a:cubicBezTo>
                      <a:pt x="46917" y="226205"/>
                      <a:pt x="47152" y="223417"/>
                      <a:pt x="48260" y="220980"/>
                    </a:cubicBezTo>
                    <a:cubicBezTo>
                      <a:pt x="67453" y="178755"/>
                      <a:pt x="51128" y="214690"/>
                      <a:pt x="63500" y="193040"/>
                    </a:cubicBezTo>
                    <a:cubicBezTo>
                      <a:pt x="65379" y="189752"/>
                      <a:pt x="66308" y="185909"/>
                      <a:pt x="68580" y="182880"/>
                    </a:cubicBezTo>
                    <a:cubicBezTo>
                      <a:pt x="71454" y="179048"/>
                      <a:pt x="75623" y="176356"/>
                      <a:pt x="78740" y="172720"/>
                    </a:cubicBezTo>
                    <a:cubicBezTo>
                      <a:pt x="87393" y="162624"/>
                      <a:pt x="80289" y="166091"/>
                      <a:pt x="91440" y="154940"/>
                    </a:cubicBezTo>
                    <a:cubicBezTo>
                      <a:pt x="93599" y="152781"/>
                      <a:pt x="96520" y="151553"/>
                      <a:pt x="99060" y="149860"/>
                    </a:cubicBezTo>
                    <a:cubicBezTo>
                      <a:pt x="100753" y="147320"/>
                      <a:pt x="102775" y="144970"/>
                      <a:pt x="104140" y="142240"/>
                    </a:cubicBezTo>
                    <a:cubicBezTo>
                      <a:pt x="105337" y="139845"/>
                      <a:pt x="105007" y="136711"/>
                      <a:pt x="106680" y="134620"/>
                    </a:cubicBezTo>
                    <a:cubicBezTo>
                      <a:pt x="111916" y="128075"/>
                      <a:pt x="119811" y="123814"/>
                      <a:pt x="124460" y="116840"/>
                    </a:cubicBezTo>
                    <a:cubicBezTo>
                      <a:pt x="135184" y="100753"/>
                      <a:pt x="123049" y="116840"/>
                      <a:pt x="137160" y="104140"/>
                    </a:cubicBezTo>
                    <a:cubicBezTo>
                      <a:pt x="143390" y="98533"/>
                      <a:pt x="149013" y="92287"/>
                      <a:pt x="154940" y="86360"/>
                    </a:cubicBezTo>
                    <a:lnTo>
                      <a:pt x="172720" y="68580"/>
                    </a:lnTo>
                    <a:cubicBezTo>
                      <a:pt x="176107" y="65193"/>
                      <a:pt x="178596" y="60562"/>
                      <a:pt x="182880" y="58420"/>
                    </a:cubicBezTo>
                    <a:lnTo>
                      <a:pt x="213360" y="43180"/>
                    </a:lnTo>
                    <a:cubicBezTo>
                      <a:pt x="216747" y="41487"/>
                      <a:pt x="219928" y="39297"/>
                      <a:pt x="223520" y="38100"/>
                    </a:cubicBezTo>
                    <a:lnTo>
                      <a:pt x="238760" y="33020"/>
                    </a:lnTo>
                    <a:cubicBezTo>
                      <a:pt x="241300" y="32173"/>
                      <a:pt x="243755" y="31005"/>
                      <a:pt x="246380" y="30480"/>
                    </a:cubicBezTo>
                    <a:cubicBezTo>
                      <a:pt x="264130" y="26930"/>
                      <a:pt x="254822" y="28650"/>
                      <a:pt x="274320" y="25400"/>
                    </a:cubicBezTo>
                    <a:cubicBezTo>
                      <a:pt x="282932" y="19659"/>
                      <a:pt x="281165" y="19602"/>
                      <a:pt x="292100" y="17780"/>
                    </a:cubicBezTo>
                    <a:cubicBezTo>
                      <a:pt x="353472" y="7551"/>
                      <a:pt x="391583" y="3387"/>
                      <a:pt x="414020" y="254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6A4127BC-6A17-4621-838B-6066DB4D0122}"/>
                </a:ext>
              </a:extLst>
            </p:cNvPr>
            <p:cNvGrpSpPr/>
            <p:nvPr/>
          </p:nvGrpSpPr>
          <p:grpSpPr>
            <a:xfrm>
              <a:off x="9227476" y="2778195"/>
              <a:ext cx="1050013" cy="947387"/>
              <a:chOff x="9334057" y="1987485"/>
              <a:chExt cx="1774510" cy="1634342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xmlns="" id="{EC59411A-830E-43B8-8F2C-78E8C13D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4057" y="1987485"/>
                <a:ext cx="1774510" cy="1634342"/>
              </a:xfrm>
              <a:prstGeom prst="rect">
                <a:avLst/>
              </a:prstGeom>
            </p:spPr>
          </p:pic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5851068C-4CD9-4ECB-BC20-BD92BEDBA01B}"/>
                  </a:ext>
                </a:extLst>
              </p:cNvPr>
              <p:cNvSpPr/>
              <p:nvPr/>
            </p:nvSpPr>
            <p:spPr>
              <a:xfrm>
                <a:off x="9894151" y="2708174"/>
                <a:ext cx="716240" cy="658766"/>
              </a:xfrm>
              <a:custGeom>
                <a:avLst/>
                <a:gdLst>
                  <a:gd name="connsiteX0" fmla="*/ 523325 w 988145"/>
                  <a:gd name="connsiteY0" fmla="*/ 602 h 810862"/>
                  <a:gd name="connsiteX1" fmla="*/ 604605 w 988145"/>
                  <a:gd name="connsiteY1" fmla="*/ 3142 h 810862"/>
                  <a:gd name="connsiteX2" fmla="*/ 624925 w 988145"/>
                  <a:gd name="connsiteY2" fmla="*/ 8222 h 810862"/>
                  <a:gd name="connsiteX3" fmla="*/ 632545 w 988145"/>
                  <a:gd name="connsiteY3" fmla="*/ 10762 h 810862"/>
                  <a:gd name="connsiteX4" fmla="*/ 640165 w 988145"/>
                  <a:gd name="connsiteY4" fmla="*/ 15842 h 810862"/>
                  <a:gd name="connsiteX5" fmla="*/ 650325 w 988145"/>
                  <a:gd name="connsiteY5" fmla="*/ 18382 h 810862"/>
                  <a:gd name="connsiteX6" fmla="*/ 657945 w 988145"/>
                  <a:gd name="connsiteY6" fmla="*/ 20922 h 810862"/>
                  <a:gd name="connsiteX7" fmla="*/ 663025 w 988145"/>
                  <a:gd name="connsiteY7" fmla="*/ 28542 h 810862"/>
                  <a:gd name="connsiteX8" fmla="*/ 678265 w 988145"/>
                  <a:gd name="connsiteY8" fmla="*/ 33622 h 810862"/>
                  <a:gd name="connsiteX9" fmla="*/ 685885 w 988145"/>
                  <a:gd name="connsiteY9" fmla="*/ 36162 h 810862"/>
                  <a:gd name="connsiteX10" fmla="*/ 701125 w 988145"/>
                  <a:gd name="connsiteY10" fmla="*/ 46322 h 810862"/>
                  <a:gd name="connsiteX11" fmla="*/ 726525 w 988145"/>
                  <a:gd name="connsiteY11" fmla="*/ 51402 h 810862"/>
                  <a:gd name="connsiteX12" fmla="*/ 751925 w 988145"/>
                  <a:gd name="connsiteY12" fmla="*/ 59022 h 810862"/>
                  <a:gd name="connsiteX13" fmla="*/ 769705 w 988145"/>
                  <a:gd name="connsiteY13" fmla="*/ 69182 h 810862"/>
                  <a:gd name="connsiteX14" fmla="*/ 787485 w 988145"/>
                  <a:gd name="connsiteY14" fmla="*/ 74262 h 810862"/>
                  <a:gd name="connsiteX15" fmla="*/ 812885 w 988145"/>
                  <a:gd name="connsiteY15" fmla="*/ 86962 h 810862"/>
                  <a:gd name="connsiteX16" fmla="*/ 828125 w 988145"/>
                  <a:gd name="connsiteY16" fmla="*/ 99662 h 810862"/>
                  <a:gd name="connsiteX17" fmla="*/ 835745 w 988145"/>
                  <a:gd name="connsiteY17" fmla="*/ 102202 h 810862"/>
                  <a:gd name="connsiteX18" fmla="*/ 840825 w 988145"/>
                  <a:gd name="connsiteY18" fmla="*/ 109822 h 810862"/>
                  <a:gd name="connsiteX19" fmla="*/ 848445 w 988145"/>
                  <a:gd name="connsiteY19" fmla="*/ 117442 h 810862"/>
                  <a:gd name="connsiteX20" fmla="*/ 853525 w 988145"/>
                  <a:gd name="connsiteY20" fmla="*/ 127602 h 810862"/>
                  <a:gd name="connsiteX21" fmla="*/ 866225 w 988145"/>
                  <a:gd name="connsiteY21" fmla="*/ 142842 h 810862"/>
                  <a:gd name="connsiteX22" fmla="*/ 871305 w 988145"/>
                  <a:gd name="connsiteY22" fmla="*/ 153002 h 810862"/>
                  <a:gd name="connsiteX23" fmla="*/ 876385 w 988145"/>
                  <a:gd name="connsiteY23" fmla="*/ 160622 h 810862"/>
                  <a:gd name="connsiteX24" fmla="*/ 878925 w 988145"/>
                  <a:gd name="connsiteY24" fmla="*/ 168242 h 810862"/>
                  <a:gd name="connsiteX25" fmla="*/ 886545 w 988145"/>
                  <a:gd name="connsiteY25" fmla="*/ 173322 h 810862"/>
                  <a:gd name="connsiteX26" fmla="*/ 891625 w 988145"/>
                  <a:gd name="connsiteY26" fmla="*/ 180942 h 810862"/>
                  <a:gd name="connsiteX27" fmla="*/ 899245 w 988145"/>
                  <a:gd name="connsiteY27" fmla="*/ 183482 h 810862"/>
                  <a:gd name="connsiteX28" fmla="*/ 909405 w 988145"/>
                  <a:gd name="connsiteY28" fmla="*/ 191102 h 810862"/>
                  <a:gd name="connsiteX29" fmla="*/ 924645 w 988145"/>
                  <a:gd name="connsiteY29" fmla="*/ 206342 h 810862"/>
                  <a:gd name="connsiteX30" fmla="*/ 932265 w 988145"/>
                  <a:gd name="connsiteY30" fmla="*/ 213962 h 810862"/>
                  <a:gd name="connsiteX31" fmla="*/ 939885 w 988145"/>
                  <a:gd name="connsiteY31" fmla="*/ 221582 h 810862"/>
                  <a:gd name="connsiteX32" fmla="*/ 947505 w 988145"/>
                  <a:gd name="connsiteY32" fmla="*/ 264762 h 810862"/>
                  <a:gd name="connsiteX33" fmla="*/ 952585 w 988145"/>
                  <a:gd name="connsiteY33" fmla="*/ 280002 h 810862"/>
                  <a:gd name="connsiteX34" fmla="*/ 960205 w 988145"/>
                  <a:gd name="connsiteY34" fmla="*/ 290162 h 810862"/>
                  <a:gd name="connsiteX35" fmla="*/ 965285 w 988145"/>
                  <a:gd name="connsiteY35" fmla="*/ 297782 h 810862"/>
                  <a:gd name="connsiteX36" fmla="*/ 967825 w 988145"/>
                  <a:gd name="connsiteY36" fmla="*/ 305402 h 810862"/>
                  <a:gd name="connsiteX37" fmla="*/ 983065 w 988145"/>
                  <a:gd name="connsiteY37" fmla="*/ 320642 h 810862"/>
                  <a:gd name="connsiteX38" fmla="*/ 985605 w 988145"/>
                  <a:gd name="connsiteY38" fmla="*/ 330802 h 810862"/>
                  <a:gd name="connsiteX39" fmla="*/ 988145 w 988145"/>
                  <a:gd name="connsiteY39" fmla="*/ 338422 h 810862"/>
                  <a:gd name="connsiteX40" fmla="*/ 985605 w 988145"/>
                  <a:gd name="connsiteY40" fmla="*/ 346042 h 810862"/>
                  <a:gd name="connsiteX41" fmla="*/ 983065 w 988145"/>
                  <a:gd name="connsiteY41" fmla="*/ 356202 h 810862"/>
                  <a:gd name="connsiteX42" fmla="*/ 972905 w 988145"/>
                  <a:gd name="connsiteY42" fmla="*/ 371442 h 810862"/>
                  <a:gd name="connsiteX43" fmla="*/ 970365 w 988145"/>
                  <a:gd name="connsiteY43" fmla="*/ 381602 h 810862"/>
                  <a:gd name="connsiteX44" fmla="*/ 965285 w 988145"/>
                  <a:gd name="connsiteY44" fmla="*/ 396842 h 810862"/>
                  <a:gd name="connsiteX45" fmla="*/ 960205 w 988145"/>
                  <a:gd name="connsiteY45" fmla="*/ 457802 h 810862"/>
                  <a:gd name="connsiteX46" fmla="*/ 955125 w 988145"/>
                  <a:gd name="connsiteY46" fmla="*/ 473042 h 810862"/>
                  <a:gd name="connsiteX47" fmla="*/ 952585 w 988145"/>
                  <a:gd name="connsiteY47" fmla="*/ 483202 h 810862"/>
                  <a:gd name="connsiteX48" fmla="*/ 947505 w 988145"/>
                  <a:gd name="connsiteY48" fmla="*/ 490822 h 810862"/>
                  <a:gd name="connsiteX49" fmla="*/ 944965 w 988145"/>
                  <a:gd name="connsiteY49" fmla="*/ 498442 h 810862"/>
                  <a:gd name="connsiteX50" fmla="*/ 942425 w 988145"/>
                  <a:gd name="connsiteY50" fmla="*/ 508602 h 810862"/>
                  <a:gd name="connsiteX51" fmla="*/ 932265 w 988145"/>
                  <a:gd name="connsiteY51" fmla="*/ 523842 h 810862"/>
                  <a:gd name="connsiteX52" fmla="*/ 927185 w 988145"/>
                  <a:gd name="connsiteY52" fmla="*/ 541622 h 810862"/>
                  <a:gd name="connsiteX53" fmla="*/ 922105 w 988145"/>
                  <a:gd name="connsiteY53" fmla="*/ 549242 h 810862"/>
                  <a:gd name="connsiteX54" fmla="*/ 919565 w 988145"/>
                  <a:gd name="connsiteY54" fmla="*/ 559402 h 810862"/>
                  <a:gd name="connsiteX55" fmla="*/ 909405 w 988145"/>
                  <a:gd name="connsiteY55" fmla="*/ 574642 h 810862"/>
                  <a:gd name="connsiteX56" fmla="*/ 894165 w 988145"/>
                  <a:gd name="connsiteY56" fmla="*/ 594962 h 810862"/>
                  <a:gd name="connsiteX57" fmla="*/ 886545 w 988145"/>
                  <a:gd name="connsiteY57" fmla="*/ 612742 h 810862"/>
                  <a:gd name="connsiteX58" fmla="*/ 878925 w 988145"/>
                  <a:gd name="connsiteY58" fmla="*/ 620362 h 810862"/>
                  <a:gd name="connsiteX59" fmla="*/ 871305 w 988145"/>
                  <a:gd name="connsiteY59" fmla="*/ 630522 h 810862"/>
                  <a:gd name="connsiteX60" fmla="*/ 861145 w 988145"/>
                  <a:gd name="connsiteY60" fmla="*/ 645762 h 810862"/>
                  <a:gd name="connsiteX61" fmla="*/ 845905 w 988145"/>
                  <a:gd name="connsiteY61" fmla="*/ 653382 h 810862"/>
                  <a:gd name="connsiteX62" fmla="*/ 835745 w 988145"/>
                  <a:gd name="connsiteY62" fmla="*/ 655922 h 810862"/>
                  <a:gd name="connsiteX63" fmla="*/ 777325 w 988145"/>
                  <a:gd name="connsiteY63" fmla="*/ 658462 h 810862"/>
                  <a:gd name="connsiteX64" fmla="*/ 754465 w 988145"/>
                  <a:gd name="connsiteY64" fmla="*/ 663542 h 810862"/>
                  <a:gd name="connsiteX65" fmla="*/ 734145 w 988145"/>
                  <a:gd name="connsiteY65" fmla="*/ 666082 h 810862"/>
                  <a:gd name="connsiteX66" fmla="*/ 716365 w 988145"/>
                  <a:gd name="connsiteY66" fmla="*/ 668622 h 810862"/>
                  <a:gd name="connsiteX67" fmla="*/ 683345 w 988145"/>
                  <a:gd name="connsiteY67" fmla="*/ 676242 h 810862"/>
                  <a:gd name="connsiteX68" fmla="*/ 673185 w 988145"/>
                  <a:gd name="connsiteY68" fmla="*/ 678782 h 810862"/>
                  <a:gd name="connsiteX69" fmla="*/ 663025 w 988145"/>
                  <a:gd name="connsiteY69" fmla="*/ 681322 h 810862"/>
                  <a:gd name="connsiteX70" fmla="*/ 645245 w 988145"/>
                  <a:gd name="connsiteY70" fmla="*/ 688942 h 810862"/>
                  <a:gd name="connsiteX71" fmla="*/ 637625 w 988145"/>
                  <a:gd name="connsiteY71" fmla="*/ 691482 h 810862"/>
                  <a:gd name="connsiteX72" fmla="*/ 627465 w 988145"/>
                  <a:gd name="connsiteY72" fmla="*/ 696562 h 810862"/>
                  <a:gd name="connsiteX73" fmla="*/ 612225 w 988145"/>
                  <a:gd name="connsiteY73" fmla="*/ 699102 h 810862"/>
                  <a:gd name="connsiteX74" fmla="*/ 604605 w 988145"/>
                  <a:gd name="connsiteY74" fmla="*/ 704182 h 810862"/>
                  <a:gd name="connsiteX75" fmla="*/ 594445 w 988145"/>
                  <a:gd name="connsiteY75" fmla="*/ 709262 h 810862"/>
                  <a:gd name="connsiteX76" fmla="*/ 579205 w 988145"/>
                  <a:gd name="connsiteY76" fmla="*/ 719422 h 810862"/>
                  <a:gd name="connsiteX77" fmla="*/ 558885 w 988145"/>
                  <a:gd name="connsiteY77" fmla="*/ 732122 h 810862"/>
                  <a:gd name="connsiteX78" fmla="*/ 551265 w 988145"/>
                  <a:gd name="connsiteY78" fmla="*/ 734662 h 810862"/>
                  <a:gd name="connsiteX79" fmla="*/ 543645 w 988145"/>
                  <a:gd name="connsiteY79" fmla="*/ 739742 h 810862"/>
                  <a:gd name="connsiteX80" fmla="*/ 515705 w 988145"/>
                  <a:gd name="connsiteY80" fmla="*/ 747362 h 810862"/>
                  <a:gd name="connsiteX81" fmla="*/ 508085 w 988145"/>
                  <a:gd name="connsiteY81" fmla="*/ 754982 h 810862"/>
                  <a:gd name="connsiteX82" fmla="*/ 497925 w 988145"/>
                  <a:gd name="connsiteY82" fmla="*/ 757522 h 810862"/>
                  <a:gd name="connsiteX83" fmla="*/ 475065 w 988145"/>
                  <a:gd name="connsiteY83" fmla="*/ 762602 h 810862"/>
                  <a:gd name="connsiteX84" fmla="*/ 467445 w 988145"/>
                  <a:gd name="connsiteY84" fmla="*/ 767682 h 810862"/>
                  <a:gd name="connsiteX85" fmla="*/ 457285 w 988145"/>
                  <a:gd name="connsiteY85" fmla="*/ 770222 h 810862"/>
                  <a:gd name="connsiteX86" fmla="*/ 424265 w 988145"/>
                  <a:gd name="connsiteY86" fmla="*/ 777842 h 810862"/>
                  <a:gd name="connsiteX87" fmla="*/ 403945 w 988145"/>
                  <a:gd name="connsiteY87" fmla="*/ 785462 h 810862"/>
                  <a:gd name="connsiteX88" fmla="*/ 396325 w 988145"/>
                  <a:gd name="connsiteY88" fmla="*/ 790542 h 810862"/>
                  <a:gd name="connsiteX89" fmla="*/ 388705 w 988145"/>
                  <a:gd name="connsiteY89" fmla="*/ 793082 h 810862"/>
                  <a:gd name="connsiteX90" fmla="*/ 370925 w 988145"/>
                  <a:gd name="connsiteY90" fmla="*/ 798162 h 810862"/>
                  <a:gd name="connsiteX91" fmla="*/ 348065 w 988145"/>
                  <a:gd name="connsiteY91" fmla="*/ 805782 h 810862"/>
                  <a:gd name="connsiteX92" fmla="*/ 340445 w 988145"/>
                  <a:gd name="connsiteY92" fmla="*/ 808322 h 810862"/>
                  <a:gd name="connsiteX93" fmla="*/ 320125 w 988145"/>
                  <a:gd name="connsiteY93" fmla="*/ 810862 h 810862"/>
                  <a:gd name="connsiteX94" fmla="*/ 147405 w 988145"/>
                  <a:gd name="connsiteY94" fmla="*/ 808322 h 810862"/>
                  <a:gd name="connsiteX95" fmla="*/ 124545 w 988145"/>
                  <a:gd name="connsiteY95" fmla="*/ 800702 h 810862"/>
                  <a:gd name="connsiteX96" fmla="*/ 116925 w 988145"/>
                  <a:gd name="connsiteY96" fmla="*/ 798162 h 810862"/>
                  <a:gd name="connsiteX97" fmla="*/ 96605 w 988145"/>
                  <a:gd name="connsiteY97" fmla="*/ 788002 h 810862"/>
                  <a:gd name="connsiteX98" fmla="*/ 68665 w 988145"/>
                  <a:gd name="connsiteY98" fmla="*/ 777842 h 810862"/>
                  <a:gd name="connsiteX99" fmla="*/ 45805 w 988145"/>
                  <a:gd name="connsiteY99" fmla="*/ 770222 h 810862"/>
                  <a:gd name="connsiteX100" fmla="*/ 38185 w 988145"/>
                  <a:gd name="connsiteY100" fmla="*/ 760062 h 810862"/>
                  <a:gd name="connsiteX101" fmla="*/ 20405 w 988145"/>
                  <a:gd name="connsiteY101" fmla="*/ 744822 h 810862"/>
                  <a:gd name="connsiteX102" fmla="*/ 10245 w 988145"/>
                  <a:gd name="connsiteY102" fmla="*/ 724502 h 810862"/>
                  <a:gd name="connsiteX103" fmla="*/ 5165 w 988145"/>
                  <a:gd name="connsiteY103" fmla="*/ 716882 h 810862"/>
                  <a:gd name="connsiteX104" fmla="*/ 85 w 988145"/>
                  <a:gd name="connsiteY104" fmla="*/ 699102 h 810862"/>
                  <a:gd name="connsiteX105" fmla="*/ 10245 w 988145"/>
                  <a:gd name="connsiteY105" fmla="*/ 658462 h 810862"/>
                  <a:gd name="connsiteX106" fmla="*/ 17865 w 988145"/>
                  <a:gd name="connsiteY106" fmla="*/ 655922 h 810862"/>
                  <a:gd name="connsiteX107" fmla="*/ 33105 w 988145"/>
                  <a:gd name="connsiteY107" fmla="*/ 640682 h 810862"/>
                  <a:gd name="connsiteX108" fmla="*/ 48345 w 988145"/>
                  <a:gd name="connsiteY108" fmla="*/ 620362 h 810862"/>
                  <a:gd name="connsiteX109" fmla="*/ 43265 w 988145"/>
                  <a:gd name="connsiteY109" fmla="*/ 564482 h 810862"/>
                  <a:gd name="connsiteX110" fmla="*/ 38185 w 988145"/>
                  <a:gd name="connsiteY110" fmla="*/ 554322 h 810862"/>
                  <a:gd name="connsiteX111" fmla="*/ 40725 w 988145"/>
                  <a:gd name="connsiteY111" fmla="*/ 531462 h 810862"/>
                  <a:gd name="connsiteX112" fmla="*/ 43265 w 988145"/>
                  <a:gd name="connsiteY112" fmla="*/ 523842 h 810862"/>
                  <a:gd name="connsiteX113" fmla="*/ 50885 w 988145"/>
                  <a:gd name="connsiteY113" fmla="*/ 516222 h 810862"/>
                  <a:gd name="connsiteX114" fmla="*/ 58505 w 988145"/>
                  <a:gd name="connsiteY114" fmla="*/ 513682 h 810862"/>
                  <a:gd name="connsiteX115" fmla="*/ 66125 w 988145"/>
                  <a:gd name="connsiteY115" fmla="*/ 506062 h 810862"/>
                  <a:gd name="connsiteX116" fmla="*/ 76285 w 988145"/>
                  <a:gd name="connsiteY116" fmla="*/ 498442 h 810862"/>
                  <a:gd name="connsiteX117" fmla="*/ 83905 w 988145"/>
                  <a:gd name="connsiteY117" fmla="*/ 493362 h 810862"/>
                  <a:gd name="connsiteX118" fmla="*/ 91525 w 988145"/>
                  <a:gd name="connsiteY118" fmla="*/ 485742 h 810862"/>
                  <a:gd name="connsiteX119" fmla="*/ 101685 w 988145"/>
                  <a:gd name="connsiteY119" fmla="*/ 478122 h 810862"/>
                  <a:gd name="connsiteX120" fmla="*/ 109305 w 988145"/>
                  <a:gd name="connsiteY120" fmla="*/ 467962 h 810862"/>
                  <a:gd name="connsiteX121" fmla="*/ 114385 w 988145"/>
                  <a:gd name="connsiteY121" fmla="*/ 445102 h 810862"/>
                  <a:gd name="connsiteX122" fmla="*/ 122005 w 988145"/>
                  <a:gd name="connsiteY122" fmla="*/ 407002 h 810862"/>
                  <a:gd name="connsiteX123" fmla="*/ 142325 w 988145"/>
                  <a:gd name="connsiteY123" fmla="*/ 401922 h 810862"/>
                  <a:gd name="connsiteX124" fmla="*/ 208365 w 988145"/>
                  <a:gd name="connsiteY124" fmla="*/ 396842 h 810862"/>
                  <a:gd name="connsiteX125" fmla="*/ 231225 w 988145"/>
                  <a:gd name="connsiteY125" fmla="*/ 384142 h 810862"/>
                  <a:gd name="connsiteX126" fmla="*/ 238845 w 988145"/>
                  <a:gd name="connsiteY126" fmla="*/ 379062 h 810862"/>
                  <a:gd name="connsiteX127" fmla="*/ 254085 w 988145"/>
                  <a:gd name="connsiteY127" fmla="*/ 363822 h 810862"/>
                  <a:gd name="connsiteX128" fmla="*/ 261705 w 988145"/>
                  <a:gd name="connsiteY128" fmla="*/ 358742 h 810862"/>
                  <a:gd name="connsiteX129" fmla="*/ 274405 w 988145"/>
                  <a:gd name="connsiteY129" fmla="*/ 343502 h 810862"/>
                  <a:gd name="connsiteX130" fmla="*/ 282025 w 988145"/>
                  <a:gd name="connsiteY130" fmla="*/ 323182 h 810862"/>
                  <a:gd name="connsiteX131" fmla="*/ 287105 w 988145"/>
                  <a:gd name="connsiteY131" fmla="*/ 315562 h 810862"/>
                  <a:gd name="connsiteX132" fmla="*/ 292185 w 988145"/>
                  <a:gd name="connsiteY132" fmla="*/ 252062 h 810862"/>
                  <a:gd name="connsiteX133" fmla="*/ 297265 w 988145"/>
                  <a:gd name="connsiteY133" fmla="*/ 231742 h 810862"/>
                  <a:gd name="connsiteX134" fmla="*/ 304885 w 988145"/>
                  <a:gd name="connsiteY134" fmla="*/ 224122 h 810862"/>
                  <a:gd name="connsiteX135" fmla="*/ 309965 w 988145"/>
                  <a:gd name="connsiteY135" fmla="*/ 216502 h 810862"/>
                  <a:gd name="connsiteX136" fmla="*/ 325205 w 988145"/>
                  <a:gd name="connsiteY136" fmla="*/ 208882 h 810862"/>
                  <a:gd name="connsiteX137" fmla="*/ 335365 w 988145"/>
                  <a:gd name="connsiteY137" fmla="*/ 201262 h 810862"/>
                  <a:gd name="connsiteX138" fmla="*/ 342985 w 988145"/>
                  <a:gd name="connsiteY138" fmla="*/ 198722 h 810862"/>
                  <a:gd name="connsiteX139" fmla="*/ 350605 w 988145"/>
                  <a:gd name="connsiteY139" fmla="*/ 191102 h 810862"/>
                  <a:gd name="connsiteX140" fmla="*/ 360765 w 988145"/>
                  <a:gd name="connsiteY140" fmla="*/ 186022 h 810862"/>
                  <a:gd name="connsiteX141" fmla="*/ 368385 w 988145"/>
                  <a:gd name="connsiteY141" fmla="*/ 180942 h 810862"/>
                  <a:gd name="connsiteX142" fmla="*/ 373465 w 988145"/>
                  <a:gd name="connsiteY142" fmla="*/ 173322 h 810862"/>
                  <a:gd name="connsiteX143" fmla="*/ 381085 w 988145"/>
                  <a:gd name="connsiteY143" fmla="*/ 165702 h 810862"/>
                  <a:gd name="connsiteX144" fmla="*/ 383625 w 988145"/>
                  <a:gd name="connsiteY144" fmla="*/ 158082 h 810862"/>
                  <a:gd name="connsiteX145" fmla="*/ 388705 w 988145"/>
                  <a:gd name="connsiteY145" fmla="*/ 150462 h 810862"/>
                  <a:gd name="connsiteX146" fmla="*/ 391245 w 988145"/>
                  <a:gd name="connsiteY146" fmla="*/ 142842 h 810862"/>
                  <a:gd name="connsiteX147" fmla="*/ 396325 w 988145"/>
                  <a:gd name="connsiteY147" fmla="*/ 135222 h 810862"/>
                  <a:gd name="connsiteX148" fmla="*/ 398865 w 988145"/>
                  <a:gd name="connsiteY148" fmla="*/ 127602 h 810862"/>
                  <a:gd name="connsiteX149" fmla="*/ 414105 w 988145"/>
                  <a:gd name="connsiteY149" fmla="*/ 109822 h 810862"/>
                  <a:gd name="connsiteX150" fmla="*/ 424265 w 988145"/>
                  <a:gd name="connsiteY150" fmla="*/ 92042 h 810862"/>
                  <a:gd name="connsiteX151" fmla="*/ 431885 w 988145"/>
                  <a:gd name="connsiteY151" fmla="*/ 81882 h 810862"/>
                  <a:gd name="connsiteX152" fmla="*/ 444585 w 988145"/>
                  <a:gd name="connsiteY152" fmla="*/ 66642 h 810862"/>
                  <a:gd name="connsiteX153" fmla="*/ 457285 w 988145"/>
                  <a:gd name="connsiteY153" fmla="*/ 43782 h 810862"/>
                  <a:gd name="connsiteX154" fmla="*/ 477605 w 988145"/>
                  <a:gd name="connsiteY154" fmla="*/ 26002 h 810862"/>
                  <a:gd name="connsiteX155" fmla="*/ 492845 w 988145"/>
                  <a:gd name="connsiteY155" fmla="*/ 20922 h 810862"/>
                  <a:gd name="connsiteX156" fmla="*/ 533485 w 988145"/>
                  <a:gd name="connsiteY156" fmla="*/ 13302 h 810862"/>
                  <a:gd name="connsiteX157" fmla="*/ 523325 w 988145"/>
                  <a:gd name="connsiteY157" fmla="*/ 602 h 81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988145" h="810862">
                    <a:moveTo>
                      <a:pt x="523325" y="602"/>
                    </a:moveTo>
                    <a:cubicBezTo>
                      <a:pt x="535178" y="-1091"/>
                      <a:pt x="577574" y="1115"/>
                      <a:pt x="604605" y="3142"/>
                    </a:cubicBezTo>
                    <a:cubicBezTo>
                      <a:pt x="611567" y="3664"/>
                      <a:pt x="618301" y="6014"/>
                      <a:pt x="624925" y="8222"/>
                    </a:cubicBezTo>
                    <a:cubicBezTo>
                      <a:pt x="627465" y="9069"/>
                      <a:pt x="630150" y="9565"/>
                      <a:pt x="632545" y="10762"/>
                    </a:cubicBezTo>
                    <a:cubicBezTo>
                      <a:pt x="635275" y="12127"/>
                      <a:pt x="637359" y="14639"/>
                      <a:pt x="640165" y="15842"/>
                    </a:cubicBezTo>
                    <a:cubicBezTo>
                      <a:pt x="643374" y="17217"/>
                      <a:pt x="646968" y="17423"/>
                      <a:pt x="650325" y="18382"/>
                    </a:cubicBezTo>
                    <a:cubicBezTo>
                      <a:pt x="652899" y="19118"/>
                      <a:pt x="655405" y="20075"/>
                      <a:pt x="657945" y="20922"/>
                    </a:cubicBezTo>
                    <a:cubicBezTo>
                      <a:pt x="659638" y="23462"/>
                      <a:pt x="660436" y="26924"/>
                      <a:pt x="663025" y="28542"/>
                    </a:cubicBezTo>
                    <a:cubicBezTo>
                      <a:pt x="667566" y="31380"/>
                      <a:pt x="673185" y="31929"/>
                      <a:pt x="678265" y="33622"/>
                    </a:cubicBezTo>
                    <a:cubicBezTo>
                      <a:pt x="680805" y="34469"/>
                      <a:pt x="683657" y="34677"/>
                      <a:pt x="685885" y="36162"/>
                    </a:cubicBezTo>
                    <a:cubicBezTo>
                      <a:pt x="690965" y="39549"/>
                      <a:pt x="695103" y="45318"/>
                      <a:pt x="701125" y="46322"/>
                    </a:cubicBezTo>
                    <a:cubicBezTo>
                      <a:pt x="711423" y="48038"/>
                      <a:pt x="717052" y="48560"/>
                      <a:pt x="726525" y="51402"/>
                    </a:cubicBezTo>
                    <a:cubicBezTo>
                      <a:pt x="757445" y="60678"/>
                      <a:pt x="728507" y="53168"/>
                      <a:pt x="751925" y="59022"/>
                    </a:cubicBezTo>
                    <a:cubicBezTo>
                      <a:pt x="758242" y="63233"/>
                      <a:pt x="762339" y="66420"/>
                      <a:pt x="769705" y="69182"/>
                    </a:cubicBezTo>
                    <a:cubicBezTo>
                      <a:pt x="773752" y="70700"/>
                      <a:pt x="783234" y="71900"/>
                      <a:pt x="787485" y="74262"/>
                    </a:cubicBezTo>
                    <a:cubicBezTo>
                      <a:pt x="812228" y="88008"/>
                      <a:pt x="793029" y="81998"/>
                      <a:pt x="812885" y="86962"/>
                    </a:cubicBezTo>
                    <a:cubicBezTo>
                      <a:pt x="818502" y="92579"/>
                      <a:pt x="821052" y="96126"/>
                      <a:pt x="828125" y="99662"/>
                    </a:cubicBezTo>
                    <a:cubicBezTo>
                      <a:pt x="830520" y="100859"/>
                      <a:pt x="833205" y="101355"/>
                      <a:pt x="835745" y="102202"/>
                    </a:cubicBezTo>
                    <a:cubicBezTo>
                      <a:pt x="837438" y="104742"/>
                      <a:pt x="838871" y="107477"/>
                      <a:pt x="840825" y="109822"/>
                    </a:cubicBezTo>
                    <a:cubicBezTo>
                      <a:pt x="843125" y="112582"/>
                      <a:pt x="846357" y="114519"/>
                      <a:pt x="848445" y="117442"/>
                    </a:cubicBezTo>
                    <a:cubicBezTo>
                      <a:pt x="850646" y="120523"/>
                      <a:pt x="851324" y="124521"/>
                      <a:pt x="853525" y="127602"/>
                    </a:cubicBezTo>
                    <a:cubicBezTo>
                      <a:pt x="868535" y="148616"/>
                      <a:pt x="854707" y="122685"/>
                      <a:pt x="866225" y="142842"/>
                    </a:cubicBezTo>
                    <a:cubicBezTo>
                      <a:pt x="868104" y="146130"/>
                      <a:pt x="869426" y="149714"/>
                      <a:pt x="871305" y="153002"/>
                    </a:cubicBezTo>
                    <a:cubicBezTo>
                      <a:pt x="872820" y="155652"/>
                      <a:pt x="875020" y="157892"/>
                      <a:pt x="876385" y="160622"/>
                    </a:cubicBezTo>
                    <a:cubicBezTo>
                      <a:pt x="877582" y="163017"/>
                      <a:pt x="877252" y="166151"/>
                      <a:pt x="878925" y="168242"/>
                    </a:cubicBezTo>
                    <a:cubicBezTo>
                      <a:pt x="880832" y="170626"/>
                      <a:pt x="884005" y="171629"/>
                      <a:pt x="886545" y="173322"/>
                    </a:cubicBezTo>
                    <a:cubicBezTo>
                      <a:pt x="888238" y="175862"/>
                      <a:pt x="889241" y="179035"/>
                      <a:pt x="891625" y="180942"/>
                    </a:cubicBezTo>
                    <a:cubicBezTo>
                      <a:pt x="893716" y="182615"/>
                      <a:pt x="896920" y="182154"/>
                      <a:pt x="899245" y="183482"/>
                    </a:cubicBezTo>
                    <a:cubicBezTo>
                      <a:pt x="902921" y="185582"/>
                      <a:pt x="906258" y="188270"/>
                      <a:pt x="909405" y="191102"/>
                    </a:cubicBezTo>
                    <a:cubicBezTo>
                      <a:pt x="914745" y="195908"/>
                      <a:pt x="919565" y="201262"/>
                      <a:pt x="924645" y="206342"/>
                    </a:cubicBezTo>
                    <a:lnTo>
                      <a:pt x="932265" y="213962"/>
                    </a:lnTo>
                    <a:lnTo>
                      <a:pt x="939885" y="221582"/>
                    </a:lnTo>
                    <a:cubicBezTo>
                      <a:pt x="942659" y="249323"/>
                      <a:pt x="940362" y="241548"/>
                      <a:pt x="947505" y="264762"/>
                    </a:cubicBezTo>
                    <a:cubicBezTo>
                      <a:pt x="949080" y="269880"/>
                      <a:pt x="949372" y="275718"/>
                      <a:pt x="952585" y="280002"/>
                    </a:cubicBezTo>
                    <a:cubicBezTo>
                      <a:pt x="955125" y="283389"/>
                      <a:pt x="957744" y="286717"/>
                      <a:pt x="960205" y="290162"/>
                    </a:cubicBezTo>
                    <a:cubicBezTo>
                      <a:pt x="961979" y="292646"/>
                      <a:pt x="963920" y="295052"/>
                      <a:pt x="965285" y="297782"/>
                    </a:cubicBezTo>
                    <a:cubicBezTo>
                      <a:pt x="966482" y="300177"/>
                      <a:pt x="966181" y="303289"/>
                      <a:pt x="967825" y="305402"/>
                    </a:cubicBezTo>
                    <a:cubicBezTo>
                      <a:pt x="972236" y="311073"/>
                      <a:pt x="983065" y="320642"/>
                      <a:pt x="983065" y="320642"/>
                    </a:cubicBezTo>
                    <a:cubicBezTo>
                      <a:pt x="983912" y="324029"/>
                      <a:pt x="984646" y="327445"/>
                      <a:pt x="985605" y="330802"/>
                    </a:cubicBezTo>
                    <a:cubicBezTo>
                      <a:pt x="986341" y="333376"/>
                      <a:pt x="988145" y="335745"/>
                      <a:pt x="988145" y="338422"/>
                    </a:cubicBezTo>
                    <a:cubicBezTo>
                      <a:pt x="988145" y="341099"/>
                      <a:pt x="986341" y="343468"/>
                      <a:pt x="985605" y="346042"/>
                    </a:cubicBezTo>
                    <a:cubicBezTo>
                      <a:pt x="984646" y="349399"/>
                      <a:pt x="984626" y="353080"/>
                      <a:pt x="983065" y="356202"/>
                    </a:cubicBezTo>
                    <a:cubicBezTo>
                      <a:pt x="980335" y="361663"/>
                      <a:pt x="972905" y="371442"/>
                      <a:pt x="972905" y="371442"/>
                    </a:cubicBezTo>
                    <a:cubicBezTo>
                      <a:pt x="972058" y="374829"/>
                      <a:pt x="971368" y="378258"/>
                      <a:pt x="970365" y="381602"/>
                    </a:cubicBezTo>
                    <a:cubicBezTo>
                      <a:pt x="968826" y="386731"/>
                      <a:pt x="965285" y="396842"/>
                      <a:pt x="965285" y="396842"/>
                    </a:cubicBezTo>
                    <a:cubicBezTo>
                      <a:pt x="963592" y="417162"/>
                      <a:pt x="962900" y="437590"/>
                      <a:pt x="960205" y="457802"/>
                    </a:cubicBezTo>
                    <a:cubicBezTo>
                      <a:pt x="959497" y="463110"/>
                      <a:pt x="956424" y="467847"/>
                      <a:pt x="955125" y="473042"/>
                    </a:cubicBezTo>
                    <a:cubicBezTo>
                      <a:pt x="954278" y="476429"/>
                      <a:pt x="953960" y="479993"/>
                      <a:pt x="952585" y="483202"/>
                    </a:cubicBezTo>
                    <a:cubicBezTo>
                      <a:pt x="951382" y="486008"/>
                      <a:pt x="948870" y="488092"/>
                      <a:pt x="947505" y="490822"/>
                    </a:cubicBezTo>
                    <a:cubicBezTo>
                      <a:pt x="946308" y="493217"/>
                      <a:pt x="945701" y="495868"/>
                      <a:pt x="944965" y="498442"/>
                    </a:cubicBezTo>
                    <a:cubicBezTo>
                      <a:pt x="944006" y="501799"/>
                      <a:pt x="943986" y="505480"/>
                      <a:pt x="942425" y="508602"/>
                    </a:cubicBezTo>
                    <a:cubicBezTo>
                      <a:pt x="939695" y="514063"/>
                      <a:pt x="932265" y="523842"/>
                      <a:pt x="932265" y="523842"/>
                    </a:cubicBezTo>
                    <a:cubicBezTo>
                      <a:pt x="931451" y="527097"/>
                      <a:pt x="929007" y="537978"/>
                      <a:pt x="927185" y="541622"/>
                    </a:cubicBezTo>
                    <a:cubicBezTo>
                      <a:pt x="925820" y="544352"/>
                      <a:pt x="923798" y="546702"/>
                      <a:pt x="922105" y="549242"/>
                    </a:cubicBezTo>
                    <a:cubicBezTo>
                      <a:pt x="921258" y="552629"/>
                      <a:pt x="921126" y="556280"/>
                      <a:pt x="919565" y="559402"/>
                    </a:cubicBezTo>
                    <a:cubicBezTo>
                      <a:pt x="916835" y="564863"/>
                      <a:pt x="912546" y="569407"/>
                      <a:pt x="909405" y="574642"/>
                    </a:cubicBezTo>
                    <a:cubicBezTo>
                      <a:pt x="899937" y="590422"/>
                      <a:pt x="905276" y="583851"/>
                      <a:pt x="894165" y="594962"/>
                    </a:cubicBezTo>
                    <a:cubicBezTo>
                      <a:pt x="892092" y="601180"/>
                      <a:pt x="890468" y="607249"/>
                      <a:pt x="886545" y="612742"/>
                    </a:cubicBezTo>
                    <a:cubicBezTo>
                      <a:pt x="884457" y="615665"/>
                      <a:pt x="881263" y="617635"/>
                      <a:pt x="878925" y="620362"/>
                    </a:cubicBezTo>
                    <a:cubicBezTo>
                      <a:pt x="876170" y="623576"/>
                      <a:pt x="873733" y="627054"/>
                      <a:pt x="871305" y="630522"/>
                    </a:cubicBezTo>
                    <a:cubicBezTo>
                      <a:pt x="867804" y="635524"/>
                      <a:pt x="866225" y="642375"/>
                      <a:pt x="861145" y="645762"/>
                    </a:cubicBezTo>
                    <a:cubicBezTo>
                      <a:pt x="852796" y="651328"/>
                      <a:pt x="855107" y="650753"/>
                      <a:pt x="845905" y="653382"/>
                    </a:cubicBezTo>
                    <a:cubicBezTo>
                      <a:pt x="842548" y="654341"/>
                      <a:pt x="839226" y="655664"/>
                      <a:pt x="835745" y="655922"/>
                    </a:cubicBezTo>
                    <a:cubicBezTo>
                      <a:pt x="816307" y="657362"/>
                      <a:pt x="796798" y="657615"/>
                      <a:pt x="777325" y="658462"/>
                    </a:cubicBezTo>
                    <a:cubicBezTo>
                      <a:pt x="769705" y="660155"/>
                      <a:pt x="762152" y="662185"/>
                      <a:pt x="754465" y="663542"/>
                    </a:cubicBezTo>
                    <a:cubicBezTo>
                      <a:pt x="747743" y="664728"/>
                      <a:pt x="740911" y="665180"/>
                      <a:pt x="734145" y="666082"/>
                    </a:cubicBezTo>
                    <a:cubicBezTo>
                      <a:pt x="728211" y="666873"/>
                      <a:pt x="722270" y="667638"/>
                      <a:pt x="716365" y="668622"/>
                    </a:cubicBezTo>
                    <a:cubicBezTo>
                      <a:pt x="704637" y="670577"/>
                      <a:pt x="695209" y="673276"/>
                      <a:pt x="683345" y="676242"/>
                    </a:cubicBezTo>
                    <a:lnTo>
                      <a:pt x="673185" y="678782"/>
                    </a:lnTo>
                    <a:cubicBezTo>
                      <a:pt x="669798" y="679629"/>
                      <a:pt x="666337" y="680218"/>
                      <a:pt x="663025" y="681322"/>
                    </a:cubicBezTo>
                    <a:cubicBezTo>
                      <a:pt x="645155" y="687279"/>
                      <a:pt x="667216" y="679526"/>
                      <a:pt x="645245" y="688942"/>
                    </a:cubicBezTo>
                    <a:cubicBezTo>
                      <a:pt x="642784" y="689997"/>
                      <a:pt x="640086" y="690427"/>
                      <a:pt x="637625" y="691482"/>
                    </a:cubicBezTo>
                    <a:cubicBezTo>
                      <a:pt x="634145" y="692974"/>
                      <a:pt x="631092" y="695474"/>
                      <a:pt x="627465" y="696562"/>
                    </a:cubicBezTo>
                    <a:cubicBezTo>
                      <a:pt x="622532" y="698042"/>
                      <a:pt x="617305" y="698255"/>
                      <a:pt x="612225" y="699102"/>
                    </a:cubicBezTo>
                    <a:cubicBezTo>
                      <a:pt x="609685" y="700795"/>
                      <a:pt x="607255" y="702667"/>
                      <a:pt x="604605" y="704182"/>
                    </a:cubicBezTo>
                    <a:cubicBezTo>
                      <a:pt x="601317" y="706061"/>
                      <a:pt x="597526" y="707061"/>
                      <a:pt x="594445" y="709262"/>
                    </a:cubicBezTo>
                    <a:cubicBezTo>
                      <a:pt x="577797" y="721154"/>
                      <a:pt x="595551" y="713973"/>
                      <a:pt x="579205" y="719422"/>
                    </a:cubicBezTo>
                    <a:cubicBezTo>
                      <a:pt x="569481" y="726715"/>
                      <a:pt x="569732" y="727473"/>
                      <a:pt x="558885" y="732122"/>
                    </a:cubicBezTo>
                    <a:cubicBezTo>
                      <a:pt x="556424" y="733177"/>
                      <a:pt x="553660" y="733465"/>
                      <a:pt x="551265" y="734662"/>
                    </a:cubicBezTo>
                    <a:cubicBezTo>
                      <a:pt x="548535" y="736027"/>
                      <a:pt x="546435" y="738502"/>
                      <a:pt x="543645" y="739742"/>
                    </a:cubicBezTo>
                    <a:cubicBezTo>
                      <a:pt x="533098" y="744429"/>
                      <a:pt x="526570" y="745189"/>
                      <a:pt x="515705" y="747362"/>
                    </a:cubicBezTo>
                    <a:cubicBezTo>
                      <a:pt x="513165" y="749902"/>
                      <a:pt x="511204" y="753200"/>
                      <a:pt x="508085" y="754982"/>
                    </a:cubicBezTo>
                    <a:cubicBezTo>
                      <a:pt x="505054" y="756714"/>
                      <a:pt x="501282" y="756563"/>
                      <a:pt x="497925" y="757522"/>
                    </a:cubicBezTo>
                    <a:cubicBezTo>
                      <a:pt x="480417" y="762524"/>
                      <a:pt x="502568" y="758018"/>
                      <a:pt x="475065" y="762602"/>
                    </a:cubicBezTo>
                    <a:cubicBezTo>
                      <a:pt x="472525" y="764295"/>
                      <a:pt x="470251" y="766479"/>
                      <a:pt x="467445" y="767682"/>
                    </a:cubicBezTo>
                    <a:cubicBezTo>
                      <a:pt x="464236" y="769057"/>
                      <a:pt x="460693" y="769465"/>
                      <a:pt x="457285" y="770222"/>
                    </a:cubicBezTo>
                    <a:cubicBezTo>
                      <a:pt x="445196" y="772909"/>
                      <a:pt x="436714" y="773692"/>
                      <a:pt x="424265" y="777842"/>
                    </a:cubicBezTo>
                    <a:cubicBezTo>
                      <a:pt x="384418" y="791124"/>
                      <a:pt x="442270" y="775881"/>
                      <a:pt x="403945" y="785462"/>
                    </a:cubicBezTo>
                    <a:cubicBezTo>
                      <a:pt x="401405" y="787155"/>
                      <a:pt x="399055" y="789177"/>
                      <a:pt x="396325" y="790542"/>
                    </a:cubicBezTo>
                    <a:cubicBezTo>
                      <a:pt x="393930" y="791739"/>
                      <a:pt x="391279" y="792346"/>
                      <a:pt x="388705" y="793082"/>
                    </a:cubicBezTo>
                    <a:cubicBezTo>
                      <a:pt x="377496" y="796285"/>
                      <a:pt x="380669" y="794508"/>
                      <a:pt x="370925" y="798162"/>
                    </a:cubicBezTo>
                    <a:cubicBezTo>
                      <a:pt x="342901" y="808671"/>
                      <a:pt x="371899" y="798972"/>
                      <a:pt x="348065" y="805782"/>
                    </a:cubicBezTo>
                    <a:cubicBezTo>
                      <a:pt x="345491" y="806518"/>
                      <a:pt x="343079" y="807843"/>
                      <a:pt x="340445" y="808322"/>
                    </a:cubicBezTo>
                    <a:cubicBezTo>
                      <a:pt x="333729" y="809543"/>
                      <a:pt x="326898" y="810015"/>
                      <a:pt x="320125" y="810862"/>
                    </a:cubicBezTo>
                    <a:lnTo>
                      <a:pt x="147405" y="808322"/>
                    </a:lnTo>
                    <a:cubicBezTo>
                      <a:pt x="135207" y="807988"/>
                      <a:pt x="134870" y="805127"/>
                      <a:pt x="124545" y="800702"/>
                    </a:cubicBezTo>
                    <a:cubicBezTo>
                      <a:pt x="122084" y="799647"/>
                      <a:pt x="119362" y="799270"/>
                      <a:pt x="116925" y="798162"/>
                    </a:cubicBezTo>
                    <a:cubicBezTo>
                      <a:pt x="110031" y="795028"/>
                      <a:pt x="103636" y="790814"/>
                      <a:pt x="96605" y="788002"/>
                    </a:cubicBezTo>
                    <a:cubicBezTo>
                      <a:pt x="84486" y="783155"/>
                      <a:pt x="81709" y="781755"/>
                      <a:pt x="68665" y="777842"/>
                    </a:cubicBezTo>
                    <a:cubicBezTo>
                      <a:pt x="46790" y="771280"/>
                      <a:pt x="71270" y="780408"/>
                      <a:pt x="45805" y="770222"/>
                    </a:cubicBezTo>
                    <a:cubicBezTo>
                      <a:pt x="43265" y="766835"/>
                      <a:pt x="41178" y="763055"/>
                      <a:pt x="38185" y="760062"/>
                    </a:cubicBezTo>
                    <a:cubicBezTo>
                      <a:pt x="21367" y="743244"/>
                      <a:pt x="34229" y="761411"/>
                      <a:pt x="20405" y="744822"/>
                    </a:cubicBezTo>
                    <a:cubicBezTo>
                      <a:pt x="13049" y="735995"/>
                      <a:pt x="16081" y="736173"/>
                      <a:pt x="10245" y="724502"/>
                    </a:cubicBezTo>
                    <a:cubicBezTo>
                      <a:pt x="8880" y="721772"/>
                      <a:pt x="6530" y="719612"/>
                      <a:pt x="5165" y="716882"/>
                    </a:cubicBezTo>
                    <a:cubicBezTo>
                      <a:pt x="3343" y="713238"/>
                      <a:pt x="899" y="702357"/>
                      <a:pt x="85" y="699102"/>
                    </a:cubicBezTo>
                    <a:cubicBezTo>
                      <a:pt x="1619" y="679157"/>
                      <a:pt x="-4764" y="668468"/>
                      <a:pt x="10245" y="658462"/>
                    </a:cubicBezTo>
                    <a:cubicBezTo>
                      <a:pt x="12473" y="656977"/>
                      <a:pt x="15325" y="656769"/>
                      <a:pt x="17865" y="655922"/>
                    </a:cubicBezTo>
                    <a:cubicBezTo>
                      <a:pt x="22945" y="650842"/>
                      <a:pt x="28794" y="646429"/>
                      <a:pt x="33105" y="640682"/>
                    </a:cubicBezTo>
                    <a:lnTo>
                      <a:pt x="48345" y="620362"/>
                    </a:lnTo>
                    <a:cubicBezTo>
                      <a:pt x="47985" y="613875"/>
                      <a:pt x="48964" y="579680"/>
                      <a:pt x="43265" y="564482"/>
                    </a:cubicBezTo>
                    <a:cubicBezTo>
                      <a:pt x="41936" y="560937"/>
                      <a:pt x="39878" y="557709"/>
                      <a:pt x="38185" y="554322"/>
                    </a:cubicBezTo>
                    <a:cubicBezTo>
                      <a:pt x="39032" y="546702"/>
                      <a:pt x="39465" y="539025"/>
                      <a:pt x="40725" y="531462"/>
                    </a:cubicBezTo>
                    <a:cubicBezTo>
                      <a:pt x="41165" y="528821"/>
                      <a:pt x="41780" y="526070"/>
                      <a:pt x="43265" y="523842"/>
                    </a:cubicBezTo>
                    <a:cubicBezTo>
                      <a:pt x="45258" y="520853"/>
                      <a:pt x="47896" y="518215"/>
                      <a:pt x="50885" y="516222"/>
                    </a:cubicBezTo>
                    <a:cubicBezTo>
                      <a:pt x="53113" y="514737"/>
                      <a:pt x="55965" y="514529"/>
                      <a:pt x="58505" y="513682"/>
                    </a:cubicBezTo>
                    <a:cubicBezTo>
                      <a:pt x="61045" y="511142"/>
                      <a:pt x="63398" y="508400"/>
                      <a:pt x="66125" y="506062"/>
                    </a:cubicBezTo>
                    <a:cubicBezTo>
                      <a:pt x="69339" y="503307"/>
                      <a:pt x="72840" y="500903"/>
                      <a:pt x="76285" y="498442"/>
                    </a:cubicBezTo>
                    <a:cubicBezTo>
                      <a:pt x="78769" y="496668"/>
                      <a:pt x="81560" y="495316"/>
                      <a:pt x="83905" y="493362"/>
                    </a:cubicBezTo>
                    <a:cubicBezTo>
                      <a:pt x="86665" y="491062"/>
                      <a:pt x="88798" y="488080"/>
                      <a:pt x="91525" y="485742"/>
                    </a:cubicBezTo>
                    <a:cubicBezTo>
                      <a:pt x="94739" y="482987"/>
                      <a:pt x="98692" y="481115"/>
                      <a:pt x="101685" y="478122"/>
                    </a:cubicBezTo>
                    <a:cubicBezTo>
                      <a:pt x="104678" y="475129"/>
                      <a:pt x="106765" y="471349"/>
                      <a:pt x="109305" y="467962"/>
                    </a:cubicBezTo>
                    <a:cubicBezTo>
                      <a:pt x="110864" y="461726"/>
                      <a:pt x="113668" y="451193"/>
                      <a:pt x="114385" y="445102"/>
                    </a:cubicBezTo>
                    <a:cubicBezTo>
                      <a:pt x="115189" y="438269"/>
                      <a:pt x="111865" y="415114"/>
                      <a:pt x="122005" y="407002"/>
                    </a:cubicBezTo>
                    <a:cubicBezTo>
                      <a:pt x="124551" y="404965"/>
                      <a:pt x="141785" y="401974"/>
                      <a:pt x="142325" y="401922"/>
                    </a:cubicBezTo>
                    <a:cubicBezTo>
                      <a:pt x="164301" y="399795"/>
                      <a:pt x="186352" y="398535"/>
                      <a:pt x="208365" y="396842"/>
                    </a:cubicBezTo>
                    <a:cubicBezTo>
                      <a:pt x="221777" y="392371"/>
                      <a:pt x="213757" y="395787"/>
                      <a:pt x="231225" y="384142"/>
                    </a:cubicBezTo>
                    <a:cubicBezTo>
                      <a:pt x="233765" y="382449"/>
                      <a:pt x="236686" y="381221"/>
                      <a:pt x="238845" y="379062"/>
                    </a:cubicBezTo>
                    <a:cubicBezTo>
                      <a:pt x="243925" y="373982"/>
                      <a:pt x="248107" y="367807"/>
                      <a:pt x="254085" y="363822"/>
                    </a:cubicBezTo>
                    <a:cubicBezTo>
                      <a:pt x="256625" y="362129"/>
                      <a:pt x="259360" y="360696"/>
                      <a:pt x="261705" y="358742"/>
                    </a:cubicBezTo>
                    <a:cubicBezTo>
                      <a:pt x="267436" y="353966"/>
                      <a:pt x="270772" y="349859"/>
                      <a:pt x="274405" y="343502"/>
                    </a:cubicBezTo>
                    <a:cubicBezTo>
                      <a:pt x="288917" y="318105"/>
                      <a:pt x="271310" y="348184"/>
                      <a:pt x="282025" y="323182"/>
                    </a:cubicBezTo>
                    <a:cubicBezTo>
                      <a:pt x="283228" y="320376"/>
                      <a:pt x="285412" y="318102"/>
                      <a:pt x="287105" y="315562"/>
                    </a:cubicBezTo>
                    <a:cubicBezTo>
                      <a:pt x="294434" y="286246"/>
                      <a:pt x="287074" y="318510"/>
                      <a:pt x="292185" y="252062"/>
                    </a:cubicBezTo>
                    <a:cubicBezTo>
                      <a:pt x="292297" y="250612"/>
                      <a:pt x="295192" y="234852"/>
                      <a:pt x="297265" y="231742"/>
                    </a:cubicBezTo>
                    <a:cubicBezTo>
                      <a:pt x="299258" y="228753"/>
                      <a:pt x="302585" y="226882"/>
                      <a:pt x="304885" y="224122"/>
                    </a:cubicBezTo>
                    <a:cubicBezTo>
                      <a:pt x="306839" y="221777"/>
                      <a:pt x="307806" y="218661"/>
                      <a:pt x="309965" y="216502"/>
                    </a:cubicBezTo>
                    <a:cubicBezTo>
                      <a:pt x="314889" y="211578"/>
                      <a:pt x="319007" y="210948"/>
                      <a:pt x="325205" y="208882"/>
                    </a:cubicBezTo>
                    <a:cubicBezTo>
                      <a:pt x="328592" y="206342"/>
                      <a:pt x="331689" y="203362"/>
                      <a:pt x="335365" y="201262"/>
                    </a:cubicBezTo>
                    <a:cubicBezTo>
                      <a:pt x="337690" y="199934"/>
                      <a:pt x="340757" y="200207"/>
                      <a:pt x="342985" y="198722"/>
                    </a:cubicBezTo>
                    <a:cubicBezTo>
                      <a:pt x="345974" y="196729"/>
                      <a:pt x="347682" y="193190"/>
                      <a:pt x="350605" y="191102"/>
                    </a:cubicBezTo>
                    <a:cubicBezTo>
                      <a:pt x="353686" y="188901"/>
                      <a:pt x="357477" y="187901"/>
                      <a:pt x="360765" y="186022"/>
                    </a:cubicBezTo>
                    <a:cubicBezTo>
                      <a:pt x="363415" y="184507"/>
                      <a:pt x="365845" y="182635"/>
                      <a:pt x="368385" y="180942"/>
                    </a:cubicBezTo>
                    <a:cubicBezTo>
                      <a:pt x="370078" y="178402"/>
                      <a:pt x="371511" y="175667"/>
                      <a:pt x="373465" y="173322"/>
                    </a:cubicBezTo>
                    <a:cubicBezTo>
                      <a:pt x="375765" y="170562"/>
                      <a:pt x="379092" y="168691"/>
                      <a:pt x="381085" y="165702"/>
                    </a:cubicBezTo>
                    <a:cubicBezTo>
                      <a:pt x="382570" y="163474"/>
                      <a:pt x="382428" y="160477"/>
                      <a:pt x="383625" y="158082"/>
                    </a:cubicBezTo>
                    <a:cubicBezTo>
                      <a:pt x="384990" y="155352"/>
                      <a:pt x="387340" y="153192"/>
                      <a:pt x="388705" y="150462"/>
                    </a:cubicBezTo>
                    <a:cubicBezTo>
                      <a:pt x="389902" y="148067"/>
                      <a:pt x="390048" y="145237"/>
                      <a:pt x="391245" y="142842"/>
                    </a:cubicBezTo>
                    <a:cubicBezTo>
                      <a:pt x="392610" y="140112"/>
                      <a:pt x="394960" y="137952"/>
                      <a:pt x="396325" y="135222"/>
                    </a:cubicBezTo>
                    <a:cubicBezTo>
                      <a:pt x="397522" y="132827"/>
                      <a:pt x="397537" y="129927"/>
                      <a:pt x="398865" y="127602"/>
                    </a:cubicBezTo>
                    <a:cubicBezTo>
                      <a:pt x="405783" y="115495"/>
                      <a:pt x="405916" y="119649"/>
                      <a:pt x="414105" y="109822"/>
                    </a:cubicBezTo>
                    <a:cubicBezTo>
                      <a:pt x="421096" y="101432"/>
                      <a:pt x="418054" y="101979"/>
                      <a:pt x="424265" y="92042"/>
                    </a:cubicBezTo>
                    <a:cubicBezTo>
                      <a:pt x="426509" y="88452"/>
                      <a:pt x="429424" y="85327"/>
                      <a:pt x="431885" y="81882"/>
                    </a:cubicBezTo>
                    <a:cubicBezTo>
                      <a:pt x="440726" y="69505"/>
                      <a:pt x="432726" y="78501"/>
                      <a:pt x="444585" y="66642"/>
                    </a:cubicBezTo>
                    <a:cubicBezTo>
                      <a:pt x="449056" y="53230"/>
                      <a:pt x="445640" y="61250"/>
                      <a:pt x="457285" y="43782"/>
                    </a:cubicBezTo>
                    <a:cubicBezTo>
                      <a:pt x="463212" y="34892"/>
                      <a:pt x="464905" y="30235"/>
                      <a:pt x="477605" y="26002"/>
                    </a:cubicBezTo>
                    <a:cubicBezTo>
                      <a:pt x="482685" y="24309"/>
                      <a:pt x="487696" y="22393"/>
                      <a:pt x="492845" y="20922"/>
                    </a:cubicBezTo>
                    <a:cubicBezTo>
                      <a:pt x="508934" y="16325"/>
                      <a:pt x="515771" y="13302"/>
                      <a:pt x="533485" y="13302"/>
                    </a:cubicBezTo>
                    <a:cubicBezTo>
                      <a:pt x="534332" y="13302"/>
                      <a:pt x="511472" y="2295"/>
                      <a:pt x="523325" y="60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C59FF1A8-C6E1-4968-BCD5-EBB23B982A97}"/>
                </a:ext>
              </a:extLst>
            </p:cNvPr>
            <p:cNvSpPr txBox="1"/>
            <p:nvPr/>
          </p:nvSpPr>
          <p:spPr>
            <a:xfrm>
              <a:off x="10267329" y="3090934"/>
              <a:ext cx="286466" cy="3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E1C6C870-3CFD-4E52-8B78-B1D16EDFE60A}"/>
                </a:ext>
              </a:extLst>
            </p:cNvPr>
            <p:cNvSpPr txBox="1"/>
            <p:nvPr/>
          </p:nvSpPr>
          <p:spPr>
            <a:xfrm>
              <a:off x="8975145" y="3097479"/>
              <a:ext cx="243619" cy="3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xmlns="" id="{7539A094-8051-4698-B46D-8A5DB2A3A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795" y="2813455"/>
              <a:ext cx="984103" cy="8448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6FFE165-1326-4AFE-88B9-9A17D178C266}"/>
                </a:ext>
              </a:extLst>
            </p:cNvPr>
            <p:cNvSpPr txBox="1"/>
            <p:nvPr/>
          </p:nvSpPr>
          <p:spPr>
            <a:xfrm>
              <a:off x="10553795" y="3667869"/>
              <a:ext cx="98410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Viable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1B25B07-02C9-4D00-A45B-F38ED1981D96}"/>
                </a:ext>
              </a:extLst>
            </p:cNvPr>
            <p:cNvSpPr txBox="1"/>
            <p:nvPr/>
          </p:nvSpPr>
          <p:spPr>
            <a:xfrm>
              <a:off x="7964733" y="3705439"/>
              <a:ext cx="98410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7BE164C3-3519-4F66-A039-F7C638FC9EE7}"/>
                </a:ext>
              </a:extLst>
            </p:cNvPr>
            <p:cNvSpPr txBox="1"/>
            <p:nvPr/>
          </p:nvSpPr>
          <p:spPr>
            <a:xfrm>
              <a:off x="9278750" y="3725581"/>
              <a:ext cx="98410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Necrotic</a:t>
              </a:r>
            </a:p>
          </p:txBody>
        </p:sp>
      </p:grp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xmlns="" id="{AB63D524-07BE-4C33-9202-1CC1AF59160A}"/>
              </a:ext>
            </a:extLst>
          </p:cNvPr>
          <p:cNvSpPr/>
          <p:nvPr/>
        </p:nvSpPr>
        <p:spPr>
          <a:xfrm>
            <a:off x="7778239" y="2656786"/>
            <a:ext cx="426720" cy="4299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78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39565AC-1735-42DD-B909-458AEB571793}"/>
              </a:ext>
            </a:extLst>
          </p:cNvPr>
          <p:cNvGrpSpPr/>
          <p:nvPr/>
        </p:nvGrpSpPr>
        <p:grpSpPr>
          <a:xfrm>
            <a:off x="306014" y="78346"/>
            <a:ext cx="4765809" cy="1659052"/>
            <a:chOff x="306014" y="291706"/>
            <a:chExt cx="4765809" cy="165905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89945FBD-D3BE-4B06-82F0-64FEFF9314CC}"/>
                </a:ext>
              </a:extLst>
            </p:cNvPr>
            <p:cNvSpPr txBox="1"/>
            <p:nvPr/>
          </p:nvSpPr>
          <p:spPr>
            <a:xfrm>
              <a:off x="3358544" y="815248"/>
              <a:ext cx="1713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Density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2342CE63-86E5-40B3-8EDA-1717A2B67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82" y="486134"/>
              <a:ext cx="1278211" cy="1097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2FA33AB-687E-4B21-B947-663DA702D9E9}"/>
                </a:ext>
              </a:extLst>
            </p:cNvPr>
            <p:cNvSpPr txBox="1"/>
            <p:nvPr/>
          </p:nvSpPr>
          <p:spPr>
            <a:xfrm>
              <a:off x="306014" y="1581426"/>
              <a:ext cx="175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DAPI area</a:t>
              </a:r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xmlns="" id="{EB3174C7-36E5-4412-825C-AD57F511C2B8}"/>
                </a:ext>
              </a:extLst>
            </p:cNvPr>
            <p:cNvSpPr/>
            <p:nvPr/>
          </p:nvSpPr>
          <p:spPr>
            <a:xfrm>
              <a:off x="374244" y="291706"/>
              <a:ext cx="531888" cy="508001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24AB32DB-63DF-4E43-9D3A-59CF65711740}"/>
                </a:ext>
              </a:extLst>
            </p:cNvPr>
            <p:cNvSpPr txBox="1"/>
            <p:nvPr/>
          </p:nvSpPr>
          <p:spPr>
            <a:xfrm>
              <a:off x="1850599" y="850107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xmlns="" id="{08BDE1AD-5BFA-46E6-ADAE-1580DFCD9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643" y="486133"/>
              <a:ext cx="1278209" cy="1097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663A3EFB-194F-4374-B749-2E50A2401B84}"/>
                </a:ext>
              </a:extLst>
            </p:cNvPr>
            <p:cNvSpPr txBox="1"/>
            <p:nvPr/>
          </p:nvSpPr>
          <p:spPr>
            <a:xfrm>
              <a:off x="2286695" y="1561530"/>
              <a:ext cx="98410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Viable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EF2026D1-5F4F-4125-A734-8423B101BD05}"/>
                </a:ext>
              </a:extLst>
            </p:cNvPr>
            <p:cNvSpPr txBox="1"/>
            <p:nvPr/>
          </p:nvSpPr>
          <p:spPr>
            <a:xfrm>
              <a:off x="3440030" y="872723"/>
              <a:ext cx="286466" cy="3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1A2D710-673E-4E44-A1A4-B38EF037D130}"/>
              </a:ext>
            </a:extLst>
          </p:cNvPr>
          <p:cNvGrpSpPr/>
          <p:nvPr/>
        </p:nvGrpSpPr>
        <p:grpSpPr>
          <a:xfrm>
            <a:off x="383505" y="1763390"/>
            <a:ext cx="6006664" cy="1642950"/>
            <a:chOff x="374244" y="1917121"/>
            <a:chExt cx="6006664" cy="1642950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D3B0F965-7C4F-490F-BF36-E6B24330D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50" y="2093458"/>
              <a:ext cx="1278209" cy="1097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0B1127C1-FDCA-4124-A1BD-FFFE4267822A}"/>
                </a:ext>
              </a:extLst>
            </p:cNvPr>
            <p:cNvSpPr txBox="1"/>
            <p:nvPr/>
          </p:nvSpPr>
          <p:spPr>
            <a:xfrm>
              <a:off x="690902" y="3182337"/>
              <a:ext cx="98410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Viable</a:t>
              </a:r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xmlns="" id="{99CC23BA-56A4-451C-ADDF-E05D7CE78286}"/>
                </a:ext>
              </a:extLst>
            </p:cNvPr>
            <p:cNvSpPr/>
            <p:nvPr/>
          </p:nvSpPr>
          <p:spPr>
            <a:xfrm>
              <a:off x="374244" y="1917121"/>
              <a:ext cx="531888" cy="508001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xmlns="" id="{4BEE8139-42DF-46E6-8816-9460DF72B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821" y="2091350"/>
              <a:ext cx="1278209" cy="1097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A744629B-2BA9-4BED-8127-119837CFBC32}"/>
                </a:ext>
              </a:extLst>
            </p:cNvPr>
            <p:cNvSpPr txBox="1"/>
            <p:nvPr/>
          </p:nvSpPr>
          <p:spPr>
            <a:xfrm>
              <a:off x="2308873" y="3190738"/>
              <a:ext cx="98410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Viable II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D9AA16E7-2F48-4ABB-A27C-2B7455789DC5}"/>
                </a:ext>
              </a:extLst>
            </p:cNvPr>
            <p:cNvSpPr txBox="1"/>
            <p:nvPr/>
          </p:nvSpPr>
          <p:spPr>
            <a:xfrm>
              <a:off x="1850599" y="240744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DA4CE7C8-BAF1-483E-8585-254A66FF23D4}"/>
                </a:ext>
              </a:extLst>
            </p:cNvPr>
            <p:cNvSpPr txBox="1"/>
            <p:nvPr/>
          </p:nvSpPr>
          <p:spPr>
            <a:xfrm>
              <a:off x="3583263" y="2372583"/>
              <a:ext cx="2797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Viable Areas Ratio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30ABD2D9-3E2E-4F5A-88A7-75BDC4217146}"/>
                </a:ext>
              </a:extLst>
            </p:cNvPr>
            <p:cNvSpPr txBox="1"/>
            <p:nvPr/>
          </p:nvSpPr>
          <p:spPr>
            <a:xfrm>
              <a:off x="3484272" y="2430058"/>
              <a:ext cx="286466" cy="3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FA67A44-625D-4670-B9BF-F3E17E7658CB}"/>
              </a:ext>
            </a:extLst>
          </p:cNvPr>
          <p:cNvGrpSpPr/>
          <p:nvPr/>
        </p:nvGrpSpPr>
        <p:grpSpPr>
          <a:xfrm>
            <a:off x="5822807" y="3312731"/>
            <a:ext cx="6006663" cy="1683373"/>
            <a:chOff x="374244" y="3662298"/>
            <a:chExt cx="6006663" cy="168337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898EB802-F6F2-4081-B322-6D9261ABECA5}"/>
                </a:ext>
              </a:extLst>
            </p:cNvPr>
            <p:cNvGrpSpPr/>
            <p:nvPr/>
          </p:nvGrpSpPr>
          <p:grpSpPr>
            <a:xfrm>
              <a:off x="551821" y="3904291"/>
              <a:ext cx="1270240" cy="1430071"/>
              <a:chOff x="7358684" y="1313429"/>
              <a:chExt cx="1330615" cy="1523355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xmlns="" id="{BB59321E-BD36-45C6-BC19-017B745B0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8684" y="1313429"/>
                <a:ext cx="1330615" cy="11615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0B6D93A1-DB3E-485C-8C38-C1E116318D10}"/>
                  </a:ext>
                </a:extLst>
              </p:cNvPr>
              <p:cNvSpPr txBox="1"/>
              <p:nvPr/>
            </p:nvSpPr>
            <p:spPr>
              <a:xfrm>
                <a:off x="7528613" y="2467452"/>
                <a:ext cx="100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C00000"/>
                    </a:solidFill>
                  </a:rPr>
                  <a:t>DsRed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xmlns="" id="{93A207B1-6BE5-4DE9-8D69-35592E95D3BB}"/>
                </a:ext>
              </a:extLst>
            </p:cNvPr>
            <p:cNvSpPr/>
            <p:nvPr/>
          </p:nvSpPr>
          <p:spPr>
            <a:xfrm>
              <a:off x="374244" y="3662298"/>
              <a:ext cx="531888" cy="508001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797CE8AA-754B-403E-9854-C32DC4CF3A23}"/>
                </a:ext>
              </a:extLst>
            </p:cNvPr>
            <p:cNvSpPr txBox="1"/>
            <p:nvPr/>
          </p:nvSpPr>
          <p:spPr>
            <a:xfrm>
              <a:off x="1850599" y="421004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xmlns="" id="{D25B7768-B741-41CE-B1E4-3421A37A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695" y="3900870"/>
              <a:ext cx="1278209" cy="1097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2DC5E6DE-C444-4571-A24E-827F98E66DE5}"/>
                </a:ext>
              </a:extLst>
            </p:cNvPr>
            <p:cNvSpPr txBox="1"/>
            <p:nvPr/>
          </p:nvSpPr>
          <p:spPr>
            <a:xfrm>
              <a:off x="2315356" y="4976338"/>
              <a:ext cx="98410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Viable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C667707D-8C95-4342-85E6-8E07648B8544}"/>
                </a:ext>
              </a:extLst>
            </p:cNvPr>
            <p:cNvSpPr txBox="1"/>
            <p:nvPr/>
          </p:nvSpPr>
          <p:spPr>
            <a:xfrm>
              <a:off x="3484272" y="4276152"/>
              <a:ext cx="286466" cy="3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BE95D30-BDFC-4E0B-9CBF-8E780FE15B40}"/>
                </a:ext>
              </a:extLst>
            </p:cNvPr>
            <p:cNvSpPr txBox="1"/>
            <p:nvPr/>
          </p:nvSpPr>
          <p:spPr>
            <a:xfrm>
              <a:off x="3770738" y="4218677"/>
              <a:ext cx="2610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DsRed</a:t>
              </a:r>
              <a:r>
                <a:rPr lang="en-US" sz="2400" b="1" baseline="-25000" dirty="0" err="1"/>
                <a:t>viab</a:t>
              </a:r>
              <a:r>
                <a:rPr lang="en-US" sz="2400" b="1" dirty="0"/>
                <a:t>%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5A0975F3-24A4-420C-8159-A013012E00F9}"/>
              </a:ext>
            </a:extLst>
          </p:cNvPr>
          <p:cNvGrpSpPr/>
          <p:nvPr/>
        </p:nvGrpSpPr>
        <p:grpSpPr>
          <a:xfrm>
            <a:off x="374244" y="5005574"/>
            <a:ext cx="8536837" cy="1659137"/>
            <a:chOff x="383505" y="5118865"/>
            <a:chExt cx="8536837" cy="1659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718F2719-8606-4FD3-8E9A-F8E48E572EFE}"/>
                </a:ext>
              </a:extLst>
            </p:cNvPr>
            <p:cNvGrpSpPr/>
            <p:nvPr/>
          </p:nvGrpSpPr>
          <p:grpSpPr>
            <a:xfrm>
              <a:off x="2190800" y="5463539"/>
              <a:ext cx="3739981" cy="1225236"/>
              <a:chOff x="7824883" y="4363458"/>
              <a:chExt cx="3917745" cy="1305157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xmlns="" id="{E4814B06-190C-40DA-9AC6-3101434D3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3108" y="4363458"/>
                <a:ext cx="1009145" cy="8809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xmlns="" id="{C0768173-3DC5-4391-8E45-D988C003AA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32897" y="4375568"/>
                <a:ext cx="1011532" cy="8830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xmlns="" id="{9AF19F86-168F-4F1E-9374-ADC0B43A7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1889" y="4368427"/>
                <a:ext cx="1019711" cy="8901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95012F44-C0F6-455E-9358-1E4DB609DF91}"/>
                  </a:ext>
                </a:extLst>
              </p:cNvPr>
              <p:cNvSpPr txBox="1"/>
              <p:nvPr/>
            </p:nvSpPr>
            <p:spPr>
              <a:xfrm>
                <a:off x="8951933" y="461773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69F195E6-601B-4307-B202-AF1F6E67A091}"/>
                  </a:ext>
                </a:extLst>
              </p:cNvPr>
              <p:cNvSpPr txBox="1"/>
              <p:nvPr/>
            </p:nvSpPr>
            <p:spPr>
              <a:xfrm>
                <a:off x="10245551" y="4646521"/>
                <a:ext cx="267328" cy="393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28CF08F6-E32A-4A63-80B9-65A3A2E7C7BA}"/>
                  </a:ext>
                </a:extLst>
              </p:cNvPr>
              <p:cNvSpPr txBox="1"/>
              <p:nvPr/>
            </p:nvSpPr>
            <p:spPr>
              <a:xfrm>
                <a:off x="7824883" y="5251096"/>
                <a:ext cx="1308470" cy="393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C00000"/>
                    </a:solidFill>
                  </a:rPr>
                  <a:t>DsRed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viab</a:t>
                </a:r>
                <a:r>
                  <a:rPr lang="en-US" dirty="0">
                    <a:solidFill>
                      <a:srgbClr val="C00000"/>
                    </a:solidFill>
                  </a:rPr>
                  <a:t>%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0AC72D79-B97D-4AE0-B794-F83E907330B5}"/>
                  </a:ext>
                </a:extLst>
              </p:cNvPr>
              <p:cNvSpPr txBox="1"/>
              <p:nvPr/>
            </p:nvSpPr>
            <p:spPr>
              <a:xfrm>
                <a:off x="9185260" y="5275192"/>
                <a:ext cx="1125557" cy="393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GFP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</a:rPr>
                  <a:t>viab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%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F1C5235C-D4FE-41BA-834C-81132F189C2E}"/>
                  </a:ext>
                </a:extLst>
              </p:cNvPr>
              <p:cNvSpPr txBox="1"/>
              <p:nvPr/>
            </p:nvSpPr>
            <p:spPr>
              <a:xfrm>
                <a:off x="10362724" y="5258588"/>
                <a:ext cx="1379904" cy="393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</a:rPr>
                  <a:t>Double</a:t>
                </a:r>
                <a:r>
                  <a:rPr lang="en-US" baseline="-25000" dirty="0" err="1">
                    <a:solidFill>
                      <a:schemeClr val="accent2">
                        <a:lumMod val="75000"/>
                      </a:schemeClr>
                    </a:solidFill>
                  </a:rPr>
                  <a:t>viab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%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xmlns="" id="{AE3E1AC0-F968-49EC-8AED-456ECEB93E5C}"/>
                </a:ext>
              </a:extLst>
            </p:cNvPr>
            <p:cNvGrpSpPr/>
            <p:nvPr/>
          </p:nvGrpSpPr>
          <p:grpSpPr>
            <a:xfrm>
              <a:off x="551821" y="5345633"/>
              <a:ext cx="1315688" cy="1432369"/>
              <a:chOff x="7319683" y="1313429"/>
              <a:chExt cx="1378223" cy="1525802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xmlns="" id="{FF753B15-59E3-44A4-A6C1-DA69B039E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8684" y="1313429"/>
                <a:ext cx="1330615" cy="11615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DB432BC4-A7C2-4877-AEA0-059B9277B7E2}"/>
                  </a:ext>
                </a:extLst>
              </p:cNvPr>
              <p:cNvSpPr txBox="1"/>
              <p:nvPr/>
            </p:nvSpPr>
            <p:spPr>
              <a:xfrm>
                <a:off x="7319683" y="2445808"/>
                <a:ext cx="1378223" cy="393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C00000"/>
                    </a:solidFill>
                  </a:rPr>
                  <a:t>DsRed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viab</a:t>
                </a:r>
                <a:r>
                  <a:rPr lang="en-US" dirty="0">
                    <a:solidFill>
                      <a:srgbClr val="C00000"/>
                    </a:solidFill>
                  </a:rPr>
                  <a:t>%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B5F9C3A5-C423-4DC8-BE00-88CB9D04B215}"/>
                </a:ext>
              </a:extLst>
            </p:cNvPr>
            <p:cNvSpPr txBox="1"/>
            <p:nvPr/>
          </p:nvSpPr>
          <p:spPr>
            <a:xfrm>
              <a:off x="1887829" y="565139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xmlns="" id="{86ACFA63-20A4-4D54-A8AE-AA53A4B4B4C6}"/>
                </a:ext>
              </a:extLst>
            </p:cNvPr>
            <p:cNvSpPr/>
            <p:nvPr/>
          </p:nvSpPr>
          <p:spPr>
            <a:xfrm>
              <a:off x="383505" y="5118865"/>
              <a:ext cx="531888" cy="508001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F97FBD28-E5E6-4B97-86BD-EDCF5049F1C2}"/>
                </a:ext>
              </a:extLst>
            </p:cNvPr>
            <p:cNvSpPr txBox="1"/>
            <p:nvPr/>
          </p:nvSpPr>
          <p:spPr>
            <a:xfrm>
              <a:off x="2060589" y="5580570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B3491EB2-11FD-45EF-8B97-D0586C52A24D}"/>
                </a:ext>
              </a:extLst>
            </p:cNvPr>
            <p:cNvSpPr txBox="1"/>
            <p:nvPr/>
          </p:nvSpPr>
          <p:spPr>
            <a:xfrm>
              <a:off x="5677218" y="5580570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E3C116F-65AE-48FF-BEDC-C12231619663}"/>
                </a:ext>
              </a:extLst>
            </p:cNvPr>
            <p:cNvSpPr txBox="1"/>
            <p:nvPr/>
          </p:nvSpPr>
          <p:spPr>
            <a:xfrm>
              <a:off x="6195023" y="5655196"/>
              <a:ext cx="2725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DsRed</a:t>
              </a:r>
              <a:r>
                <a:rPr lang="en-US" sz="2400" b="1" baseline="-25000" dirty="0" err="1"/>
                <a:t>ratio</a:t>
              </a:r>
              <a:r>
                <a:rPr lang="en-US" sz="2400" b="1" dirty="0"/>
                <a:t>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EDC6C68F-01EF-4A24-8957-E543399D18E6}"/>
                </a:ext>
              </a:extLst>
            </p:cNvPr>
            <p:cNvSpPr txBox="1"/>
            <p:nvPr/>
          </p:nvSpPr>
          <p:spPr>
            <a:xfrm>
              <a:off x="5961193" y="5712671"/>
              <a:ext cx="286466" cy="3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664253C7-5915-4FD2-8AEC-AA05CCCE48D0}"/>
              </a:ext>
            </a:extLst>
          </p:cNvPr>
          <p:cNvGrpSpPr/>
          <p:nvPr/>
        </p:nvGrpSpPr>
        <p:grpSpPr>
          <a:xfrm>
            <a:off x="366650" y="3316701"/>
            <a:ext cx="6006663" cy="1706789"/>
            <a:chOff x="366650" y="3316701"/>
            <a:chExt cx="6006663" cy="1706789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EDD583BD-29FC-4275-97FC-22DD7AD06AFA}"/>
                </a:ext>
              </a:extLst>
            </p:cNvPr>
            <p:cNvGrpSpPr/>
            <p:nvPr/>
          </p:nvGrpSpPr>
          <p:grpSpPr>
            <a:xfrm>
              <a:off x="366650" y="3316701"/>
              <a:ext cx="6006663" cy="1706789"/>
              <a:chOff x="374244" y="3662298"/>
              <a:chExt cx="6006663" cy="170678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xmlns="" id="{B59460FA-7B49-47AB-8731-EA4B65A4101C}"/>
                  </a:ext>
                </a:extLst>
              </p:cNvPr>
              <p:cNvGrpSpPr/>
              <p:nvPr/>
            </p:nvGrpSpPr>
            <p:grpSpPr>
              <a:xfrm>
                <a:off x="379754" y="3904291"/>
                <a:ext cx="1580309" cy="1464796"/>
                <a:chOff x="7178440" y="1313429"/>
                <a:chExt cx="1655422" cy="1560345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xmlns="" id="{6C8ED54E-D6F2-4D2D-A924-42FA5F5037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8684" y="1313429"/>
                  <a:ext cx="1330615" cy="116156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xmlns="" id="{A9FFBF42-1F1E-4E3A-AA48-5B79F40FDFF7}"/>
                    </a:ext>
                  </a:extLst>
                </p:cNvPr>
                <p:cNvSpPr txBox="1"/>
                <p:nvPr/>
              </p:nvSpPr>
              <p:spPr>
                <a:xfrm>
                  <a:off x="7178440" y="2480350"/>
                  <a:ext cx="1655422" cy="393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rgbClr val="C00000"/>
                      </a:solidFill>
                    </a:rPr>
                    <a:t>DsRed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 %area</a:t>
                  </a:r>
                </a:p>
              </p:txBody>
            </p:sp>
          </p:grp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xmlns="" id="{5FBA6EB0-B2E5-4604-AEED-629A313A5912}"/>
                  </a:ext>
                </a:extLst>
              </p:cNvPr>
              <p:cNvSpPr/>
              <p:nvPr/>
            </p:nvSpPr>
            <p:spPr>
              <a:xfrm>
                <a:off x="374244" y="3662298"/>
                <a:ext cx="531888" cy="508001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12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xmlns="" id="{37B4484A-D4A9-4607-9D97-3A6846448253}"/>
                  </a:ext>
                </a:extLst>
              </p:cNvPr>
              <p:cNvSpPr txBox="1"/>
              <p:nvPr/>
            </p:nvSpPr>
            <p:spPr>
              <a:xfrm>
                <a:off x="1850599" y="4210048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88D6266A-EFE0-440E-9F52-04B7105B64A2}"/>
                  </a:ext>
                </a:extLst>
              </p:cNvPr>
              <p:cNvSpPr txBox="1"/>
              <p:nvPr/>
            </p:nvSpPr>
            <p:spPr>
              <a:xfrm>
                <a:off x="3484272" y="4276152"/>
                <a:ext cx="286466" cy="346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C399C1D0-1CA3-4B72-AAEE-37C4842F0082}"/>
                  </a:ext>
                </a:extLst>
              </p:cNvPr>
              <p:cNvSpPr txBox="1"/>
              <p:nvPr/>
            </p:nvSpPr>
            <p:spPr>
              <a:xfrm>
                <a:off x="3770738" y="4218677"/>
                <a:ext cx="2610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/>
                  <a:t>DsRed</a:t>
                </a:r>
                <a:r>
                  <a:rPr lang="en-US" sz="2400" b="1" dirty="0"/>
                  <a:t> area</a:t>
                </a:r>
              </a:p>
            </p:txBody>
          </p: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9C29D303-F03B-42CE-94DE-58117FAB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370" y="3558022"/>
              <a:ext cx="1251444" cy="1074302"/>
            </a:xfrm>
            <a:prstGeom prst="rect">
              <a:avLst/>
            </a:prstGeom>
            <a:ln w="38100">
              <a:solidFill>
                <a:schemeClr val="accent4"/>
              </a:solidFill>
            </a:ln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2FE8BAAC-E5DA-4AE7-8850-58039BADE1AA}"/>
                </a:ext>
              </a:extLst>
            </p:cNvPr>
            <p:cNvSpPr txBox="1"/>
            <p:nvPr/>
          </p:nvSpPr>
          <p:spPr>
            <a:xfrm>
              <a:off x="2160101" y="4626772"/>
              <a:ext cx="129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Frame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00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7E48D1D6-5094-4FD1-A065-5E1181409035}"/>
              </a:ext>
            </a:extLst>
          </p:cNvPr>
          <p:cNvGrpSpPr/>
          <p:nvPr/>
        </p:nvGrpSpPr>
        <p:grpSpPr>
          <a:xfrm>
            <a:off x="-8590" y="1519832"/>
            <a:ext cx="12200590" cy="2727048"/>
            <a:chOff x="0" y="1387752"/>
            <a:chExt cx="12200590" cy="27270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39C27A9-5355-4102-842C-EB03C9187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0" t="21777" r="4667" b="45630"/>
            <a:stretch/>
          </p:blipFill>
          <p:spPr>
            <a:xfrm>
              <a:off x="0" y="1737360"/>
              <a:ext cx="12200590" cy="2377440"/>
            </a:xfrm>
            <a:prstGeom prst="rect">
              <a:avLst/>
            </a:prstGeom>
          </p:spPr>
        </p:pic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xmlns="" id="{71B8F1D6-D392-4B3B-AA02-952AC52010E6}"/>
                </a:ext>
              </a:extLst>
            </p:cNvPr>
            <p:cNvSpPr/>
            <p:nvPr/>
          </p:nvSpPr>
          <p:spPr>
            <a:xfrm>
              <a:off x="463860" y="1387752"/>
              <a:ext cx="359100" cy="36576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xmlns="" id="{FB7CA2A1-D443-462A-A4DB-7717FFAAD0D8}"/>
                </a:ext>
              </a:extLst>
            </p:cNvPr>
            <p:cNvSpPr/>
            <p:nvPr/>
          </p:nvSpPr>
          <p:spPr>
            <a:xfrm>
              <a:off x="988680" y="1387752"/>
              <a:ext cx="359100" cy="36576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xmlns="" id="{B6BFC3FF-4634-4B7A-A6C6-94A15812F835}"/>
                </a:ext>
              </a:extLst>
            </p:cNvPr>
            <p:cNvSpPr/>
            <p:nvPr/>
          </p:nvSpPr>
          <p:spPr>
            <a:xfrm>
              <a:off x="3528680" y="1387752"/>
              <a:ext cx="359100" cy="36576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xmlns="" id="{B104C69C-8DB7-4577-A622-3272C5425B63}"/>
                </a:ext>
              </a:extLst>
            </p:cNvPr>
            <p:cNvSpPr/>
            <p:nvPr/>
          </p:nvSpPr>
          <p:spPr>
            <a:xfrm>
              <a:off x="1564300" y="1387752"/>
              <a:ext cx="359100" cy="36576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D003A90E-75F5-4EE3-BD14-91D6E5EEF625}"/>
                </a:ext>
              </a:extLst>
            </p:cNvPr>
            <p:cNvSpPr/>
            <p:nvPr/>
          </p:nvSpPr>
          <p:spPr>
            <a:xfrm>
              <a:off x="2180900" y="1387752"/>
              <a:ext cx="359100" cy="36576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xmlns="" id="{6BDA1779-03C9-46D0-B60D-03A94311942E}"/>
                </a:ext>
              </a:extLst>
            </p:cNvPr>
            <p:cNvSpPr/>
            <p:nvPr/>
          </p:nvSpPr>
          <p:spPr>
            <a:xfrm>
              <a:off x="6296665" y="1387752"/>
              <a:ext cx="359100" cy="36576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xmlns="" id="{D422C80E-CE5E-4C65-B734-4213C2C4670E}"/>
                </a:ext>
              </a:extLst>
            </p:cNvPr>
            <p:cNvSpPr/>
            <p:nvPr/>
          </p:nvSpPr>
          <p:spPr>
            <a:xfrm>
              <a:off x="5255880" y="1387752"/>
              <a:ext cx="359100" cy="36576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7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xmlns="" id="{B699D38E-F561-4214-8DB9-A798D4FB3733}"/>
                </a:ext>
              </a:extLst>
            </p:cNvPr>
            <p:cNvSpPr/>
            <p:nvPr/>
          </p:nvSpPr>
          <p:spPr>
            <a:xfrm>
              <a:off x="7404105" y="1387752"/>
              <a:ext cx="359100" cy="36576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xmlns="" id="{1CCE2152-425D-415B-8A16-D72AFA647A19}"/>
                </a:ext>
              </a:extLst>
            </p:cNvPr>
            <p:cNvSpPr/>
            <p:nvPr/>
          </p:nvSpPr>
          <p:spPr>
            <a:xfrm>
              <a:off x="8620770" y="1387752"/>
              <a:ext cx="359100" cy="36576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B72E765C-81AE-4B29-9150-6A07DB9F05F4}"/>
                </a:ext>
              </a:extLst>
            </p:cNvPr>
            <p:cNvGrpSpPr/>
            <p:nvPr/>
          </p:nvGrpSpPr>
          <p:grpSpPr>
            <a:xfrm>
              <a:off x="2837472" y="1387752"/>
              <a:ext cx="393056" cy="365760"/>
              <a:chOff x="2769108" y="1402080"/>
              <a:chExt cx="393056" cy="365760"/>
            </a:xfrm>
          </p:grpSpPr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xmlns="" id="{E2A38523-0BB9-488A-A0BF-B1B85199CB1F}"/>
                  </a:ext>
                </a:extLst>
              </p:cNvPr>
              <p:cNvSpPr/>
              <p:nvPr/>
            </p:nvSpPr>
            <p:spPr>
              <a:xfrm>
                <a:off x="2788750" y="1402080"/>
                <a:ext cx="359100" cy="365760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00971E89-D4FC-4876-AF58-8F34D17F63E1}"/>
                  </a:ext>
                </a:extLst>
              </p:cNvPr>
              <p:cNvSpPr txBox="1"/>
              <p:nvPr/>
            </p:nvSpPr>
            <p:spPr>
              <a:xfrm>
                <a:off x="2769108" y="141882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D0264DB9-DAD0-41C7-846A-5003BCA38DAD}"/>
                </a:ext>
              </a:extLst>
            </p:cNvPr>
            <p:cNvGrpSpPr/>
            <p:nvPr/>
          </p:nvGrpSpPr>
          <p:grpSpPr>
            <a:xfrm>
              <a:off x="4676545" y="1387752"/>
              <a:ext cx="393056" cy="365760"/>
              <a:chOff x="2779268" y="1402080"/>
              <a:chExt cx="393056" cy="365760"/>
            </a:xfrm>
          </p:grpSpPr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xmlns="" id="{DF26A1FA-C742-492B-A37C-4A8EFB544640}"/>
                  </a:ext>
                </a:extLst>
              </p:cNvPr>
              <p:cNvSpPr/>
              <p:nvPr/>
            </p:nvSpPr>
            <p:spPr>
              <a:xfrm>
                <a:off x="2788750" y="1402080"/>
                <a:ext cx="359100" cy="365760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403E9A3E-BF63-4494-A045-9B2789D2FAD4}"/>
                  </a:ext>
                </a:extLst>
              </p:cNvPr>
              <p:cNvSpPr txBox="1"/>
              <p:nvPr/>
            </p:nvSpPr>
            <p:spPr>
              <a:xfrm>
                <a:off x="2779268" y="141882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7E2FC497-CEAF-4C9C-9FA3-F3EE29ED8224}"/>
                </a:ext>
              </a:extLst>
            </p:cNvPr>
            <p:cNvGrpSpPr/>
            <p:nvPr/>
          </p:nvGrpSpPr>
          <p:grpSpPr>
            <a:xfrm>
              <a:off x="5745076" y="1387752"/>
              <a:ext cx="393056" cy="365760"/>
              <a:chOff x="2769108" y="1402080"/>
              <a:chExt cx="393056" cy="365760"/>
            </a:xfrm>
          </p:grpSpPr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xmlns="" id="{7B506079-E99C-4BAB-A203-B23902B9D6EC}"/>
                  </a:ext>
                </a:extLst>
              </p:cNvPr>
              <p:cNvSpPr/>
              <p:nvPr/>
            </p:nvSpPr>
            <p:spPr>
              <a:xfrm>
                <a:off x="2788750" y="1402080"/>
                <a:ext cx="359100" cy="365760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4707D37-6FA6-4C83-89E0-6D9BE6B4B43E}"/>
                  </a:ext>
                </a:extLst>
              </p:cNvPr>
              <p:cNvSpPr txBox="1"/>
              <p:nvPr/>
            </p:nvSpPr>
            <p:spPr>
              <a:xfrm>
                <a:off x="2769108" y="141882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9AFB62E1-C309-4AB1-AC61-9AD710157F9B}"/>
                </a:ext>
              </a:extLst>
            </p:cNvPr>
            <p:cNvGrpSpPr/>
            <p:nvPr/>
          </p:nvGrpSpPr>
          <p:grpSpPr>
            <a:xfrm>
              <a:off x="4076986" y="1387752"/>
              <a:ext cx="393056" cy="365760"/>
              <a:chOff x="2769108" y="1402080"/>
              <a:chExt cx="393056" cy="365760"/>
            </a:xfrm>
          </p:grpSpPr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xmlns="" id="{E7DD23FD-849F-41F4-BBCF-AEE13EE4BC12}"/>
                  </a:ext>
                </a:extLst>
              </p:cNvPr>
              <p:cNvSpPr/>
              <p:nvPr/>
            </p:nvSpPr>
            <p:spPr>
              <a:xfrm>
                <a:off x="2788750" y="1402080"/>
                <a:ext cx="359100" cy="365760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9F3EC8C8-52E3-47BC-9397-E80ED6C3FB0D}"/>
                  </a:ext>
                </a:extLst>
              </p:cNvPr>
              <p:cNvSpPr txBox="1"/>
              <p:nvPr/>
            </p:nvSpPr>
            <p:spPr>
              <a:xfrm>
                <a:off x="2769108" y="141882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12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970D807D-D899-47DE-88C9-984FA80FAC25}"/>
                </a:ext>
              </a:extLst>
            </p:cNvPr>
            <p:cNvGrpSpPr/>
            <p:nvPr/>
          </p:nvGrpSpPr>
          <p:grpSpPr>
            <a:xfrm>
              <a:off x="6801804" y="1387752"/>
              <a:ext cx="393056" cy="365760"/>
              <a:chOff x="2769108" y="1402080"/>
              <a:chExt cx="393056" cy="365760"/>
            </a:xfrm>
          </p:grpSpPr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xmlns="" id="{C4353BB0-FA1B-441D-A346-69C041BE88AD}"/>
                  </a:ext>
                </a:extLst>
              </p:cNvPr>
              <p:cNvSpPr/>
              <p:nvPr/>
            </p:nvSpPr>
            <p:spPr>
              <a:xfrm>
                <a:off x="2788750" y="1402080"/>
                <a:ext cx="359100" cy="365760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6AC27082-D91B-4FAD-B7F9-E46FE37725AC}"/>
                  </a:ext>
                </a:extLst>
              </p:cNvPr>
              <p:cNvSpPr txBox="1"/>
              <p:nvPr/>
            </p:nvSpPr>
            <p:spPr>
              <a:xfrm>
                <a:off x="2769108" y="141882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12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92470AD0-A8A6-4B17-9897-5488E8656D26}"/>
                </a:ext>
              </a:extLst>
            </p:cNvPr>
            <p:cNvGrpSpPr/>
            <p:nvPr/>
          </p:nvGrpSpPr>
          <p:grpSpPr>
            <a:xfrm>
              <a:off x="7980219" y="1387752"/>
              <a:ext cx="393056" cy="365760"/>
              <a:chOff x="2769108" y="1402080"/>
              <a:chExt cx="393056" cy="365760"/>
            </a:xfrm>
          </p:grpSpPr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xmlns="" id="{E11DFC09-BF9B-4E35-A57F-5C3079E8333C}"/>
                  </a:ext>
                </a:extLst>
              </p:cNvPr>
              <p:cNvSpPr/>
              <p:nvPr/>
            </p:nvSpPr>
            <p:spPr>
              <a:xfrm>
                <a:off x="2788750" y="1402080"/>
                <a:ext cx="359100" cy="365760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316282DD-F41F-44D8-B507-8FFA386FA68D}"/>
                  </a:ext>
                </a:extLst>
              </p:cNvPr>
              <p:cNvSpPr txBox="1"/>
              <p:nvPr/>
            </p:nvSpPr>
            <p:spPr>
              <a:xfrm>
                <a:off x="2769108" y="141882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12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E6FAB117-FB5D-4F26-8A7B-3FB12F203BDF}"/>
                </a:ext>
              </a:extLst>
            </p:cNvPr>
            <p:cNvGrpSpPr/>
            <p:nvPr/>
          </p:nvGrpSpPr>
          <p:grpSpPr>
            <a:xfrm>
              <a:off x="9587816" y="1387752"/>
              <a:ext cx="393056" cy="365760"/>
              <a:chOff x="2769108" y="1402080"/>
              <a:chExt cx="393056" cy="365760"/>
            </a:xfrm>
          </p:grpSpPr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xmlns="" id="{B890C040-3212-4022-B0BE-760D6ECDDF01}"/>
                  </a:ext>
                </a:extLst>
              </p:cNvPr>
              <p:cNvSpPr/>
              <p:nvPr/>
            </p:nvSpPr>
            <p:spPr>
              <a:xfrm>
                <a:off x="2788750" y="1402080"/>
                <a:ext cx="359100" cy="365760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43FDA3DD-DFE5-400D-B272-609CA8E8BC89}"/>
                  </a:ext>
                </a:extLst>
              </p:cNvPr>
              <p:cNvSpPr txBox="1"/>
              <p:nvPr/>
            </p:nvSpPr>
            <p:spPr>
              <a:xfrm>
                <a:off x="2769108" y="141882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13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C774E5E0-1025-4193-B6E4-33F52D2D7B83}"/>
                </a:ext>
              </a:extLst>
            </p:cNvPr>
            <p:cNvGrpSpPr/>
            <p:nvPr/>
          </p:nvGrpSpPr>
          <p:grpSpPr>
            <a:xfrm>
              <a:off x="11094484" y="1387752"/>
              <a:ext cx="393056" cy="365760"/>
              <a:chOff x="2769108" y="1402080"/>
              <a:chExt cx="393056" cy="365760"/>
            </a:xfrm>
          </p:grpSpPr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xmlns="" id="{A776F810-BDAA-4942-BB74-1381A5A1793A}"/>
                  </a:ext>
                </a:extLst>
              </p:cNvPr>
              <p:cNvSpPr/>
              <p:nvPr/>
            </p:nvSpPr>
            <p:spPr>
              <a:xfrm>
                <a:off x="2788750" y="1402080"/>
                <a:ext cx="359100" cy="365760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8DD946C6-242C-40A7-A4B8-674A095E5077}"/>
                  </a:ext>
                </a:extLst>
              </p:cNvPr>
              <p:cNvSpPr txBox="1"/>
              <p:nvPr/>
            </p:nvSpPr>
            <p:spPr>
              <a:xfrm>
                <a:off x="2769108" y="141882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14</a:t>
                </a:r>
              </a:p>
            </p:txBody>
          </p:sp>
        </p:grp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xmlns="" id="{788D1330-88D3-4117-87C0-125840083956}"/>
                </a:ext>
              </a:extLst>
            </p:cNvPr>
            <p:cNvSpPr/>
            <p:nvPr/>
          </p:nvSpPr>
          <p:spPr>
            <a:xfrm rot="5400000">
              <a:off x="9712963" y="1200969"/>
              <a:ext cx="115926" cy="1221016"/>
            </a:xfrm>
            <a:prstGeom prst="leftBracke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ket 40">
              <a:extLst>
                <a:ext uri="{FF2B5EF4-FFF2-40B4-BE49-F238E27FC236}">
                  <a16:creationId xmlns:a16="http://schemas.microsoft.com/office/drawing/2014/main" xmlns="" id="{999781B6-E3ED-432C-8B9C-C30A93675974}"/>
                </a:ext>
              </a:extLst>
            </p:cNvPr>
            <p:cNvSpPr/>
            <p:nvPr/>
          </p:nvSpPr>
          <p:spPr>
            <a:xfrm rot="5400000">
              <a:off x="11297024" y="1019006"/>
              <a:ext cx="115926" cy="1584942"/>
            </a:xfrm>
            <a:prstGeom prst="leftBracke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56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905211AA-B432-4000-BCCD-17EFA2EB8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679664"/>
              </p:ext>
            </p:extLst>
          </p:nvPr>
        </p:nvGraphicFramePr>
        <p:xfrm>
          <a:off x="2334375" y="1992703"/>
          <a:ext cx="3565317" cy="323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rism 6" r:id="rId3" imgW="3087443" imgH="2799117" progId="Prism6.Document">
                  <p:embed/>
                </p:oleObj>
              </mc:Choice>
              <mc:Fallback>
                <p:oleObj name="Prism 6" r:id="rId3" imgW="3087443" imgH="2799117" progId="Prism6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4375" y="1992703"/>
                        <a:ext cx="3565317" cy="323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0AC400F9-59AE-474A-8F87-B60B0F2DD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964016"/>
              </p:ext>
            </p:extLst>
          </p:nvPr>
        </p:nvGraphicFramePr>
        <p:xfrm>
          <a:off x="5814923" y="1992703"/>
          <a:ext cx="4135402" cy="323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rism 6" r:id="rId5" imgW="3581190" imgH="2799117" progId="Prism6.Document">
                  <p:embed/>
                </p:oleObj>
              </mc:Choice>
              <mc:Fallback>
                <p:oleObj name="Prism 6" r:id="rId5" imgW="3581190" imgH="2799117" progId="Prism6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xmlns="" id="{92A5E6C8-ED76-4212-AF8C-0C01D091C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4923" y="1992703"/>
                        <a:ext cx="4135402" cy="323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06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121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Prism 6</vt:lpstr>
      <vt:lpstr>Hypoxia-reporter construct: tumor progression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Sousa</dc:creator>
  <cp:lastModifiedBy>dgilkes</cp:lastModifiedBy>
  <cp:revision>14</cp:revision>
  <dcterms:created xsi:type="dcterms:W3CDTF">2017-10-04T01:20:59Z</dcterms:created>
  <dcterms:modified xsi:type="dcterms:W3CDTF">2017-10-04T13:26:42Z</dcterms:modified>
</cp:coreProperties>
</file>