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6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2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8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0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843E-CC59-44A3-926D-A516E168601E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0F0-EABF-42E9-B8EC-BB6FDEC43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09800" y="4114800"/>
            <a:ext cx="0" cy="1981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638800"/>
            <a:ext cx="3352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e 12"/>
          <p:cNvSpPr/>
          <p:nvPr/>
        </p:nvSpPr>
        <p:spPr>
          <a:xfrm>
            <a:off x="1714500" y="5181600"/>
            <a:ext cx="990600" cy="914400"/>
          </a:xfrm>
          <a:prstGeom prst="pie">
            <a:avLst>
              <a:gd name="adj1" fmla="val 5411016"/>
              <a:gd name="adj2" fmla="val 16200000"/>
            </a:avLst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6208" y="5181600"/>
            <a:ext cx="2279591" cy="9144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80489" y="5590401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50292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017978" y="56057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641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Farzin</dc:creator>
  <cp:lastModifiedBy>Farzin</cp:lastModifiedBy>
  <cp:revision>5</cp:revision>
  <dcterms:created xsi:type="dcterms:W3CDTF">2016-07-19T22:23:14Z</dcterms:created>
  <dcterms:modified xsi:type="dcterms:W3CDTF">2016-07-19T22:52:18Z</dcterms:modified>
</cp:coreProperties>
</file>