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2EF54F-361B-FA46-AC72-C05BF2D4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20" y="1383332"/>
            <a:ext cx="7118266" cy="441710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A6E2782-F2CA-6746-F0D3-3E88D7E0D49A}"/>
              </a:ext>
            </a:extLst>
          </p:cNvPr>
          <p:cNvSpPr/>
          <p:nvPr/>
        </p:nvSpPr>
        <p:spPr>
          <a:xfrm>
            <a:off x="1294820" y="5939300"/>
            <a:ext cx="10684744" cy="6604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/>
              <a:t>A Interpolação é realizada para que a saída coincida com os tempos dos dados reais, para que não haja valores discrepantes</a:t>
            </a:r>
          </a:p>
        </p:txBody>
      </p:sp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2B954B-9817-9588-1E6C-B9F5E0D0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65" y="2655102"/>
            <a:ext cx="4374449" cy="21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BBEA4D-833D-104A-8F17-D5D05968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32" y="1771226"/>
            <a:ext cx="5957676" cy="44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8,85</a:t>
            </a:r>
          </a:p>
          <a:p>
            <a:r>
              <a:rPr lang="pt-BR" sz="2400" dirty="0"/>
              <a:t>Valor da constante de tempo: 25,049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0496F4-6980-AFE7-A4D4-3EB5CBF8D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40" y="2736929"/>
            <a:ext cx="4051144" cy="23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D1B87-9619-700A-66C0-E37BF32F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82" y="2094343"/>
            <a:ext cx="4574308" cy="2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DF258E-6BED-D886-E0D0-DDF1D9B1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55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7E2E45-A1AB-55A0-FAA1-40142E5C9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59" y="2075692"/>
            <a:ext cx="6878010" cy="40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1293</TotalTime>
  <Words>394</Words>
  <Application>Microsoft Office PowerPoint</Application>
  <PresentationFormat>Ecrã Panorâmico</PresentationFormat>
  <Paragraphs>43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19</cp:revision>
  <dcterms:created xsi:type="dcterms:W3CDTF">2024-04-17T01:48:14Z</dcterms:created>
  <dcterms:modified xsi:type="dcterms:W3CDTF">2024-04-23T20:05:04Z</dcterms:modified>
</cp:coreProperties>
</file>