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70" r:id="rId12"/>
    <p:sldId id="271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23BA4-955F-F0ED-7846-E7348FB4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1742527"/>
            <a:ext cx="8993910" cy="44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D8E12B-E072-6F6B-390E-5C17DC5C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25" y="2221899"/>
            <a:ext cx="8508784" cy="383715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036557-56B3-EA13-37A8-4E46A429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9" y="2020717"/>
            <a:ext cx="9322208" cy="4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</a:t>
            </a:r>
          </a:p>
          <a:p>
            <a:r>
              <a:rPr lang="pt-BR" sz="2400" dirty="0"/>
              <a:t>Valor da constante de tempo: 25.175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DED2110-E5A9-47F4-FACE-19DD9BE1C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954" y="1599567"/>
            <a:ext cx="5738091" cy="4796612"/>
          </a:xfrm>
        </p:spPr>
      </p:pic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6F2F17-4144-321C-FAC6-7073E8B5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31" y="2023201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EEBC5D2-D61F-B63A-F212-6E6376DFF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486" y="2727001"/>
            <a:ext cx="4347365" cy="2194125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(14,04), Tempo de acomodação (45,88) e Overshoot (2,46)</a:t>
            </a:r>
          </a:p>
        </p:txBody>
      </p:sp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A8EA6E-08BA-DDD0-8723-93AEC9CF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64" y="1827213"/>
            <a:ext cx="8993909" cy="44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1123</TotalTime>
  <Words>163</Words>
  <Application>Microsoft Office PowerPoint</Application>
  <PresentationFormat>Ecrã Panorâmico</PresentationFormat>
  <Paragraphs>23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Comparação das conclusões</vt:lpstr>
      <vt:lpstr>Resposta ao degrau (Ziegle-nichols)</vt:lpstr>
      <vt:lpstr>Resposta ao degrau (cohen e coon)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5</cp:revision>
  <dcterms:created xsi:type="dcterms:W3CDTF">2024-04-17T01:48:14Z</dcterms:created>
  <dcterms:modified xsi:type="dcterms:W3CDTF">2024-04-22T01:44:14Z</dcterms:modified>
</cp:coreProperties>
</file>