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DE3-8D26-ADD4-0785-EDD352DFC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Trabalho de Sistemas Embarcados (C213)</a:t>
            </a:r>
            <a:br>
              <a:rPr lang="pt-BR" dirty="0"/>
            </a:br>
            <a:r>
              <a:rPr lang="pt-BR" dirty="0"/>
              <a:t>Controle PID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C8452B-C381-E20D-5B23-6AC0B0A53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Camara Carvalho</a:t>
            </a:r>
          </a:p>
          <a:p>
            <a:r>
              <a:rPr lang="pt-BR" dirty="0"/>
              <a:t>Igor da Silva Villamarim</a:t>
            </a:r>
          </a:p>
          <a:p>
            <a:r>
              <a:rPr lang="pt-BR" dirty="0"/>
              <a:t>Gabriel de Souza Gemelle Leal</a:t>
            </a:r>
          </a:p>
        </p:txBody>
      </p:sp>
    </p:spTree>
    <p:extLst>
      <p:ext uri="{BB962C8B-B14F-4D97-AF65-F5344CB8AC3E}">
        <p14:creationId xmlns:p14="http://schemas.microsoft.com/office/powerpoint/2010/main" val="54727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4F881B-C8EC-845E-07B2-48324A23D8A4}"/>
              </a:ext>
            </a:extLst>
          </p:cNvPr>
          <p:cNvSpPr/>
          <p:nvPr/>
        </p:nvSpPr>
        <p:spPr>
          <a:xfrm>
            <a:off x="6437024" y="2891656"/>
            <a:ext cx="482138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07D301-C699-769D-5636-8C1158BEFE4A}"/>
              </a:ext>
            </a:extLst>
          </p:cNvPr>
          <p:cNvSpPr txBox="1">
            <a:spLocks/>
          </p:cNvSpPr>
          <p:nvPr/>
        </p:nvSpPr>
        <p:spPr>
          <a:xfrm>
            <a:off x="1700212" y="526471"/>
            <a:ext cx="8791575" cy="87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Função de Transferência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C00FDE-C7B3-0EDF-9DEB-638A9D01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76" y="2032144"/>
            <a:ext cx="4461123" cy="34357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A8A9D9-1242-A21C-D8E7-B1D5E26BFBFF}"/>
              </a:ext>
            </a:extLst>
          </p:cNvPr>
          <p:cNvSpPr txBox="1"/>
          <p:nvPr/>
        </p:nvSpPr>
        <p:spPr>
          <a:xfrm>
            <a:off x="6437024" y="2891657"/>
            <a:ext cx="4821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Valor do degrau: 1</a:t>
            </a:r>
          </a:p>
          <a:p>
            <a:r>
              <a:rPr lang="pt-BR" sz="2400" dirty="0"/>
              <a:t>Valor Máximo da Saída: 0,814</a:t>
            </a:r>
          </a:p>
          <a:p>
            <a:r>
              <a:rPr lang="pt-BR" sz="2400" dirty="0"/>
              <a:t>Tempo de Atraso: 8,8</a:t>
            </a:r>
          </a:p>
          <a:p>
            <a:r>
              <a:rPr lang="pt-BR" sz="2400" dirty="0"/>
              <a:t>Valor da constante de tempo: 25.175 </a:t>
            </a:r>
          </a:p>
        </p:txBody>
      </p:sp>
    </p:spTree>
    <p:extLst>
      <p:ext uri="{BB962C8B-B14F-4D97-AF65-F5344CB8AC3E}">
        <p14:creationId xmlns:p14="http://schemas.microsoft.com/office/powerpoint/2010/main" val="97741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3B15A-9BD4-39F2-9649-27C82954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17" y="304482"/>
            <a:ext cx="9109362" cy="1478570"/>
          </a:xfrm>
        </p:spPr>
        <p:txBody>
          <a:bodyPr/>
          <a:lstStyle/>
          <a:p>
            <a:r>
              <a:rPr lang="pt-BR" dirty="0"/>
              <a:t>MÉTODOs Utilizados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C37F22-ADD7-C09D-CBAD-78481ECC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97" y="4175271"/>
            <a:ext cx="7630129" cy="20551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1F2AB2-7164-C3B1-8DCC-B7F2C14F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96" y="1783052"/>
            <a:ext cx="7630129" cy="20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0F175D-3039-69A0-2505-E11174B5D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45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131</TotalTime>
  <Words>50</Words>
  <Application>Microsoft Office PowerPoint</Application>
  <PresentationFormat>Ecrã Panorâmico</PresentationFormat>
  <Paragraphs>10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Trabalho de Sistemas Embarcados (C213) Controle PID</vt:lpstr>
      <vt:lpstr>Apresentação do PowerPoint</vt:lpstr>
      <vt:lpstr>MÉTODOs Utilizados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Sistemas Embarcados (C213) Controle PID</dc:title>
  <dc:creator>Matheus Camara Carvalho</dc:creator>
  <cp:lastModifiedBy>Matheus Camara Carvalho</cp:lastModifiedBy>
  <cp:revision>2</cp:revision>
  <dcterms:created xsi:type="dcterms:W3CDTF">2024-04-17T01:48:14Z</dcterms:created>
  <dcterms:modified xsi:type="dcterms:W3CDTF">2024-04-17T03:59:53Z</dcterms:modified>
</cp:coreProperties>
</file>