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74" r:id="rId14"/>
    <p:sldId id="270" r:id="rId15"/>
    <p:sldId id="271" r:id="rId16"/>
    <p:sldId id="267" r:id="rId17"/>
    <p:sldId id="26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01406D-25FF-5BC4-C42C-46C40494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5" y="2097088"/>
            <a:ext cx="9322206" cy="42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</a:t>
            </a:r>
          </a:p>
          <a:p>
            <a:r>
              <a:rPr lang="pt-BR" sz="2400" dirty="0"/>
              <a:t>Valor da constante de tempo: 25.175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6F2F17-4144-321C-FAC6-7073E8B5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31" y="2023201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1177</TotalTime>
  <Words>227</Words>
  <Application>Microsoft Office PowerPoint</Application>
  <PresentationFormat>Ecrã Panorâmico</PresentationFormat>
  <Paragraphs>27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9</cp:revision>
  <dcterms:created xsi:type="dcterms:W3CDTF">2024-04-17T01:48:14Z</dcterms:created>
  <dcterms:modified xsi:type="dcterms:W3CDTF">2024-04-22T02:39:10Z</dcterms:modified>
</cp:coreProperties>
</file>