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63213-E469-41CF-A5D3-8AB735FB1DCC}" v="868" dt="2023-04-25T00:38:18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27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7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8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7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956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4/24/2023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5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4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2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7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0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7">
            <a:extLst>
              <a:ext uri="{FF2B5EF4-FFF2-40B4-BE49-F238E27FC236}">
                <a16:creationId xmlns:a16="http://schemas.microsoft.com/office/drawing/2014/main" id="{60AA5DFF-F391-4D1C-B76E-4E130B8C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9">
            <a:extLst>
              <a:ext uri="{FF2B5EF4-FFF2-40B4-BE49-F238E27FC236}">
                <a16:creationId xmlns:a16="http://schemas.microsoft.com/office/drawing/2014/main" id="{3570BDE2-3A2A-4B48-9B39-C9C6FBB0A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8992" y="1064526"/>
            <a:ext cx="9601200" cy="3200400"/>
          </a:xfrm>
        </p:spPr>
        <p:txBody>
          <a:bodyPr anchor="b">
            <a:normAutofit/>
          </a:bodyPr>
          <a:lstStyle/>
          <a:p>
            <a:r>
              <a:rPr lang="de-DE" i="0" dirty="0">
                <a:solidFill>
                  <a:schemeClr val="bg1"/>
                </a:solidFill>
                <a:ea typeface="+mj-lt"/>
                <a:cs typeface="+mj-lt"/>
              </a:rPr>
              <a:t>AG: Joana Sandiego, a </a:t>
            </a:r>
            <a:r>
              <a:rPr lang="de-DE" i="0" dirty="0" err="1">
                <a:solidFill>
                  <a:schemeClr val="bg1"/>
                </a:solidFill>
                <a:ea typeface="+mj-lt"/>
                <a:cs typeface="+mj-lt"/>
              </a:rPr>
              <a:t>Ladra</a:t>
            </a:r>
            <a:r>
              <a:rPr lang="de-DE" i="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i="0" dirty="0" err="1">
                <a:solidFill>
                  <a:schemeClr val="bg1"/>
                </a:solidFill>
                <a:ea typeface="+mj-lt"/>
                <a:cs typeface="+mj-lt"/>
              </a:rPr>
              <a:t>Viajante</a:t>
            </a:r>
            <a:endParaRPr lang="pt-BR" dirty="0" err="1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8992" y="4908392"/>
            <a:ext cx="9601200" cy="19424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Bruna Mayumi</a:t>
            </a:r>
          </a:p>
          <a:p>
            <a:r>
              <a:rPr lang="de-DE" dirty="0" err="1"/>
              <a:t>Davi</a:t>
            </a:r>
            <a:r>
              <a:rPr lang="de-DE" dirty="0"/>
              <a:t> </a:t>
            </a:r>
            <a:r>
              <a:rPr lang="de-DE" dirty="0" err="1"/>
              <a:t>Moriga</a:t>
            </a:r>
          </a:p>
          <a:p>
            <a:r>
              <a:rPr lang="de-DE" dirty="0"/>
              <a:t>Matheus Eiji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1326CA-698F-4F50-A3B5-4A709B6A1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FF7322-AA26-6A51-D1CC-C38080BA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41" y="615179"/>
            <a:ext cx="3831336" cy="1275560"/>
          </a:xfrm>
        </p:spPr>
        <p:txBody>
          <a:bodyPr>
            <a:normAutofit/>
          </a:bodyPr>
          <a:lstStyle/>
          <a:p>
            <a:r>
              <a:rPr lang="pt-BR" sz="3600" dirty="0"/>
              <a:t>Representação dos Espaços de Estados</a:t>
            </a:r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46426F42-1B96-487D-B989-3144B8726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4267" y="914400"/>
            <a:ext cx="0" cy="59436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883CACF2-FC42-80B6-ABC5-A584B80C2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08" y="3074077"/>
            <a:ext cx="6935306" cy="1429705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C8D905C-E129-F0A1-F3BC-5BB680ECF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79" y="1888960"/>
            <a:ext cx="4361918" cy="4530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Os estados são representados por uma lista ordenada das cidades visitadas pela Joana.</a:t>
            </a:r>
          </a:p>
          <a:p>
            <a:r>
              <a:rPr lang="pt-BR" dirty="0"/>
              <a:t>Ao final é possível ver as informações finais do roubo: Valor do lucro, o peso da mochila e o tempo total da viagem.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059003-033F-63CC-D287-06F5530F4763}"/>
              </a:ext>
            </a:extLst>
          </p:cNvPr>
          <p:cNvSpPr txBox="1"/>
          <p:nvPr/>
        </p:nvSpPr>
        <p:spPr>
          <a:xfrm>
            <a:off x="1010478" y="2898912"/>
            <a:ext cx="1971260" cy="182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480221D-8B4E-AF9F-63DB-63EB9F80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i="1" kern="1200" spc="100" baseline="0" dirty="0">
                <a:latin typeface="+mj-lt"/>
                <a:ea typeface="+mj-ea"/>
                <a:cs typeface="+mj-cs"/>
              </a:rPr>
              <a:t>Função de Fitness</a:t>
            </a:r>
            <a:endParaRPr lang="pt-BR" i="1" kern="1200" spc="100" baseline="0" dirty="0">
              <a:latin typeface="+mj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9B337-9731-7ED8-8549-69EE22D8E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3043" y="2259812"/>
            <a:ext cx="3541205" cy="3579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880"/>
            <a:r>
              <a:rPr lang="pt-BR" dirty="0"/>
              <a:t>Essa função é responsável por avaliar os melhores caminhos, ou seja, busca maximizar o valor total do lucro da Joana em um menor espaço de tempo em rota. Respeitando os limites de peso e tempo.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D78D5AB1-7C30-6917-650B-D689457E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26" y="2053187"/>
            <a:ext cx="7690109" cy="434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9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480221D-8B4E-AF9F-63DB-63EB9F80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i="1" kern="1200" spc="100" baseline="0" dirty="0">
                <a:latin typeface="+mj-lt"/>
                <a:ea typeface="+mj-ea"/>
                <a:cs typeface="+mj-cs"/>
              </a:rPr>
              <a:t>Função de </a:t>
            </a:r>
            <a:r>
              <a:rPr lang="pt-BR" dirty="0"/>
              <a:t>Mutação</a:t>
            </a:r>
            <a:endParaRPr lang="pt-BR" i="1" kern="1200" spc="100" baseline="0" dirty="0">
              <a:latin typeface="+mj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9B337-9731-7ED8-8549-69EE22D8E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3043" y="2259812"/>
            <a:ext cx="3541205" cy="3579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880"/>
            <a:r>
              <a:rPr lang="pt-BR" dirty="0"/>
              <a:t>Neste caso, a função de mutação, significa trocar uma cidade por outra, criando assim um novo indivíduo.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1666262B-D94E-FAE7-6F66-EA33C37A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61" y="2117588"/>
            <a:ext cx="8169537" cy="416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3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FF7322-AA26-6A51-D1CC-C38080BA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41" y="615179"/>
            <a:ext cx="4463939" cy="1275560"/>
          </a:xfrm>
        </p:spPr>
        <p:txBody>
          <a:bodyPr>
            <a:normAutofit/>
          </a:bodyPr>
          <a:lstStyle/>
          <a:p>
            <a:r>
              <a:rPr lang="pt-BR" sz="3600" dirty="0"/>
              <a:t>Função de Crossover</a:t>
            </a:r>
            <a:endParaRPr lang="pt-BR" dirty="0"/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46426F42-1B96-487D-B989-3144B8726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4267" y="914400"/>
            <a:ext cx="0" cy="59436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059003-033F-63CC-D287-06F5530F4763}"/>
              </a:ext>
            </a:extLst>
          </p:cNvPr>
          <p:cNvSpPr txBox="1"/>
          <p:nvPr/>
        </p:nvSpPr>
        <p:spPr>
          <a:xfrm>
            <a:off x="1010478" y="2898912"/>
            <a:ext cx="1971260" cy="182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pic>
        <p:nvPicPr>
          <p:cNvPr id="8" name="Imagem 8" descr="Texto&#10;&#10;Descrição gerada automaticamente">
            <a:extLst>
              <a:ext uri="{FF2B5EF4-FFF2-40B4-BE49-F238E27FC236}">
                <a16:creationId xmlns:a16="http://schemas.microsoft.com/office/drawing/2014/main" id="{470994B4-D446-F905-A49E-90E0D2648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552" y="832450"/>
            <a:ext cx="5891840" cy="5681930"/>
          </a:xfrm>
          <a:prstGeom prst="rect">
            <a:avLst/>
          </a:prstGeom>
        </p:spPr>
      </p:pic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E468D5C1-B75D-29DC-21E0-E137A257A595}"/>
              </a:ext>
            </a:extLst>
          </p:cNvPr>
          <p:cNvSpPr txBox="1">
            <a:spLocks/>
          </p:cNvSpPr>
          <p:nvPr/>
        </p:nvSpPr>
        <p:spPr>
          <a:xfrm>
            <a:off x="671232" y="1584076"/>
            <a:ext cx="3541205" cy="3579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função de crossover é responsável por pegar dois indivíduos existentes e misturá-los, de forma que novos indivíduos sejam criados.</a:t>
            </a:r>
          </a:p>
        </p:txBody>
      </p:sp>
    </p:spTree>
    <p:extLst>
      <p:ext uri="{BB962C8B-B14F-4D97-AF65-F5344CB8AC3E}">
        <p14:creationId xmlns:p14="http://schemas.microsoft.com/office/powerpoint/2010/main" val="45402026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HeadlinesVTI</vt:lpstr>
      <vt:lpstr>AG: Joana Sandiego, a Ladra Viajante</vt:lpstr>
      <vt:lpstr>Representação dos Espaços de Estados</vt:lpstr>
      <vt:lpstr>Função de Fitness</vt:lpstr>
      <vt:lpstr>Função de Mutação</vt:lpstr>
      <vt:lpstr>Função de Crossover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197</cp:revision>
  <dcterms:created xsi:type="dcterms:W3CDTF">2023-04-24T23:31:47Z</dcterms:created>
  <dcterms:modified xsi:type="dcterms:W3CDTF">2023-04-25T00:39:18Z</dcterms:modified>
</cp:coreProperties>
</file>