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58" r:id="rId6"/>
    <p:sldId id="261" r:id="rId7"/>
    <p:sldId id="264" r:id="rId8"/>
    <p:sldId id="262" r:id="rId9"/>
    <p:sldId id="279" r:id="rId10"/>
    <p:sldId id="28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DF6E4-8718-1FFD-F122-9F6ACB7A1962}" v="24" dt="2024-11-13T23:10:51.681"/>
    <p1510:client id="{114881E3-C23C-4B3C-848F-90DEDBA9AAF1}" v="53" dt="2024-11-13T23:08:39.375"/>
    <p1510:client id="{2D778A12-C874-4078-8E3A-B496421190F3}" v="597" dt="2024-11-13T23:11:12.666"/>
    <p1510:client id="{3E29F54E-65A1-401B-96AA-D2AA2AFB0DB6}" v="25" dt="2024-11-13T23:11:05.207"/>
    <p1510:client id="{56F1EB7E-8229-C827-1125-1942C45BD25F}" v="31" dt="2024-11-13T23:09:28.007"/>
    <p1510:client id="{AFFF58B0-9F9D-F870-BA08-AE1C1DE179A7}" v="27" dt="2024-11-13T23:09:24.443"/>
    <p1510:client id="{BE252256-390C-4D6F-B2A8-B0328AE1D641}" v="6" dt="2024-11-13T23:13:01.621"/>
    <p1510:client id="{C1552D2C-0667-F59D-9F94-A08687995534}" v="57" dt="2024-11-13T23:08:35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04/12/2024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transition spd="slow">
    <p:cover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co.proteste.pt/tecnologia/computadores/dicas/que-fazer-quando-computador-nao-inicia-corretament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www.alcaldesdemexico.com/notas-principales/el-uso-de-las-tecnologias-digitales-en-las-comunidades-rurales-de-mexico/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Interdisciplinar II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1649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2400" b="1" dirty="0" err="1"/>
              <a:t>Overclocking</a:t>
            </a:r>
            <a:endParaRPr lang="pt-BR" sz="2400" b="1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C5293B-B808-6541-35B8-2D3F212B55BD}"/>
              </a:ext>
            </a:extLst>
          </p:cNvPr>
          <p:cNvSpPr txBox="1">
            <a:spLocks/>
          </p:cNvSpPr>
          <p:nvPr/>
        </p:nvSpPr>
        <p:spPr>
          <a:xfrm>
            <a:off x="280699" y="943655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SaneaSP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4477B-CC81-3444-83BA-5B8578BFC821}"/>
              </a:ext>
            </a:extLst>
          </p:cNvPr>
          <p:cNvSpPr txBox="1"/>
          <p:nvPr/>
        </p:nvSpPr>
        <p:spPr>
          <a:xfrm>
            <a:off x="2318592" y="2171680"/>
            <a:ext cx="4578824" cy="14311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Adryann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Theyllor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Fernandes Pontes</a:t>
            </a:r>
          </a:p>
          <a:p>
            <a:pPr algn="ctr">
              <a:spcBef>
                <a:spcPts val="600"/>
              </a:spcBef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Davy Oliveira Ribeiro</a:t>
            </a:r>
          </a:p>
          <a:p>
            <a:pPr algn="ctr">
              <a:spcBef>
                <a:spcPts val="600"/>
              </a:spcBef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Matheus Augusto Santos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Gueff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pt-BR" sz="18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15289F-E4A5-3ECB-F473-F0F437E39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71" y="3429000"/>
            <a:ext cx="2280501" cy="22805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508A95-F478-5CE2-08E0-767AB422665A}"/>
              </a:ext>
            </a:extLst>
          </p:cNvPr>
          <p:cNvSpPr txBox="1"/>
          <p:nvPr/>
        </p:nvSpPr>
        <p:spPr>
          <a:xfrm>
            <a:off x="4565175" y="4155229"/>
            <a:ext cx="457882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dirty="0"/>
              <a:t>Orientadores: </a:t>
            </a:r>
          </a:p>
          <a:p>
            <a:r>
              <a:rPr lang="pt-BR" dirty="0"/>
              <a:t>	</a:t>
            </a:r>
            <a:r>
              <a:rPr lang="pt-BR" dirty="0" err="1"/>
              <a:t>Prof</a:t>
            </a:r>
            <a:r>
              <a:rPr lang="pt-BR" baseline="30000" dirty="0" err="1"/>
              <a:t>a</a:t>
            </a:r>
            <a:r>
              <a:rPr lang="pt-BR" dirty="0"/>
              <a:t> Cristiane Palomar Mercado</a:t>
            </a:r>
          </a:p>
          <a:p>
            <a:r>
              <a:rPr lang="pt-BR" dirty="0"/>
              <a:t>   	</a:t>
            </a:r>
            <a:r>
              <a:rPr lang="pt-BR" dirty="0" err="1"/>
              <a:t>Prof</a:t>
            </a:r>
            <a:r>
              <a:rPr lang="pt-BR" baseline="30000" dirty="0" err="1"/>
              <a:t>o</a:t>
            </a:r>
            <a:r>
              <a:rPr lang="pt-BR" dirty="0"/>
              <a:t> Thiago Vanderlei Arruda</a:t>
            </a:r>
          </a:p>
          <a:p>
            <a:r>
              <a:rPr lang="pt-BR" dirty="0"/>
              <a:t>   	</a:t>
            </a:r>
            <a:r>
              <a:rPr lang="pt-BR" dirty="0" err="1"/>
              <a:t>Prof</a:t>
            </a:r>
            <a:r>
              <a:rPr lang="pt-BR" baseline="30000" dirty="0" err="1"/>
              <a:t>o</a:t>
            </a:r>
            <a:r>
              <a:rPr lang="pt-BR" dirty="0"/>
              <a:t> Jones Artur Gonçalves</a:t>
            </a:r>
          </a:p>
          <a:p>
            <a:r>
              <a:rPr lang="pt-BR" dirty="0"/>
              <a:t>	</a:t>
            </a:r>
            <a:r>
              <a:rPr lang="pt-BR" dirty="0" err="1"/>
              <a:t>Prof</a:t>
            </a:r>
            <a:r>
              <a:rPr lang="pt-BR" baseline="30000" dirty="0" err="1"/>
              <a:t>a</a:t>
            </a:r>
            <a:r>
              <a:rPr lang="pt-BR" dirty="0"/>
              <a:t> Maria Janaina da Silva Ferreira 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3843" marR="0" lvl="1" algn="ctr" rtl="0" fontAlgn="auto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120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Proposta</a:t>
            </a:r>
            <a:r>
              <a:rPr lang="en-US"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29"/>
            <a:ext cx="4572000" cy="2780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3215" lvl="1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0F0907"/>
                </a:solidFill>
                <a:latin typeface="Oswald"/>
              </a:rPr>
              <a:t>	O </a:t>
            </a:r>
            <a:r>
              <a:rPr lang="pt-BR" dirty="0" err="1">
                <a:solidFill>
                  <a:srgbClr val="0F0907"/>
                </a:solidFill>
                <a:latin typeface="Oswald"/>
              </a:rPr>
              <a:t>SaneaSP</a:t>
            </a:r>
            <a:r>
              <a:rPr lang="pt-BR" dirty="0">
                <a:solidFill>
                  <a:srgbClr val="0F0907"/>
                </a:solidFill>
                <a:latin typeface="Oswald"/>
              </a:rPr>
              <a:t> é uma plataforma dedicada a facilitar a comunicação entre os munícipes e as empresas responsáveis pela gestão de saneamento, como o SAEE, SABESP e outras operadoras.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B146555-3F64-AC27-4E37-5ADE30B29871}"/>
              </a:ext>
            </a:extLst>
          </p:cNvPr>
          <p:cNvSpPr txBox="1">
            <a:spLocks/>
          </p:cNvSpPr>
          <p:nvPr/>
        </p:nvSpPr>
        <p:spPr>
          <a:xfrm>
            <a:off x="4446240" y="2703250"/>
            <a:ext cx="4572000" cy="3260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215" lvl="1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kern="0" dirty="0">
                <a:solidFill>
                  <a:srgbClr val="0F0907"/>
                </a:solidFill>
                <a:latin typeface="Oswald"/>
              </a:rPr>
              <a:t>	Podendo relatar problemas como falta de abastecimento de água, vazamentos, esgoto a céu aberto, poluição de rios e muito mais. Cada reclamação é direcionada à empresa responsável para que ações corretivas sejam tomadas o mais rápido possível.</a:t>
            </a:r>
            <a:endParaRPr lang="en-US" sz="1800" kern="0" dirty="0">
              <a:solidFill>
                <a:srgbClr val="0F0907"/>
              </a:solidFill>
              <a:latin typeface="Oswald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BDCE54C-E467-3FC6-922B-3A09804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9423" y="3675354"/>
            <a:ext cx="3352061" cy="188553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6C3066-50C9-A4D3-9700-2D9B08265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76895" y="994300"/>
            <a:ext cx="3576487" cy="148111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0A27BB-7B97-3DCA-1815-D4F04CD5D73D}"/>
              </a:ext>
            </a:extLst>
          </p:cNvPr>
          <p:cNvSpPr txBox="1"/>
          <p:nvPr/>
        </p:nvSpPr>
        <p:spPr>
          <a:xfrm>
            <a:off x="5176895" y="2504990"/>
            <a:ext cx="2914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5" tooltip="https://www.alcaldesdemexico.com/notas-principales/el-uso-de-las-tecnologias-digitales-en-las-comunidades-rurales-de-mexico/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6" tooltip="https://creativecommons.org/licenses/by/3.0/"/>
              </a:rPr>
              <a:t>CC BY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5DF272-617A-A724-1E12-35B38470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	Nosso objetivo é melhorar a qualidade dos serviços de saneamento em São Paulo, garantindo o cumprimento dos Objetivos de Desenvolvimento Sustentável (ODS) 3 e 6</a:t>
            </a:r>
            <a:endParaRPr lang="pt-BR" sz="2800" dirty="0">
              <a:latin typeface="Oswald" panose="00000500000000000000" pitchFamily="2" charset="0"/>
              <a:ea typeface="Calibri"/>
              <a:cs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4E007F-FFE8-CC70-AED4-6C4FF7982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511" y="3161421"/>
            <a:ext cx="1533525" cy="15335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991245D-4EAC-2B67-4EEA-0033CF5D1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66" y="3161422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21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do </a:t>
            </a:r>
            <a:r>
              <a:rPr lang="pt-BR" err="1"/>
              <a:t>BackEnd</a:t>
            </a:r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F2537AC-6183-239E-E5C0-DD1F3AE65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99411"/>
            <a:ext cx="8569325" cy="4837003"/>
          </a:xfrm>
        </p:spPr>
      </p:pic>
    </p:spTree>
    <p:extLst>
      <p:ext uri="{BB962C8B-B14F-4D97-AF65-F5344CB8AC3E}">
        <p14:creationId xmlns:p14="http://schemas.microsoft.com/office/powerpoint/2010/main" val="4107821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latin typeface="Oswald" panose="00000500000000000000" pitchFamily="2" charset="0"/>
              </a:rPr>
              <a:t>O projeto deverá apresentar boa responsividade já que o cliente alvo é, não apenas, funcionários das empresas de água, mas também, o munícipe, que será a chave para apresentar os problemas de saneamento na cidade.</a:t>
            </a:r>
          </a:p>
        </p:txBody>
      </p:sp>
    </p:spTree>
    <p:extLst>
      <p:ext uri="{BB962C8B-B14F-4D97-AF65-F5344CB8AC3E}">
        <p14:creationId xmlns:p14="http://schemas.microsoft.com/office/powerpoint/2010/main" val="915447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Implementações Futuras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Calibri"/>
                <a:cs typeface="Calibri"/>
              </a:rPr>
              <a:t>O projeto tem como principais implementações futuras: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Fornecimento de mais funções para os administradores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Api de geolocalização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Filtros diversos para os dados do site</a:t>
            </a:r>
          </a:p>
        </p:txBody>
      </p:sp>
    </p:spTree>
    <p:extLst>
      <p:ext uri="{BB962C8B-B14F-4D97-AF65-F5344CB8AC3E}">
        <p14:creationId xmlns:p14="http://schemas.microsoft.com/office/powerpoint/2010/main" val="222047440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3d85a8-0508-4cd2-b8a4-07f7f93bb32e">
      <Terms xmlns="http://schemas.microsoft.com/office/infopath/2007/PartnerControls"/>
    </lcf76f155ced4ddcb4097134ff3c332f>
    <TaxCatchAll xmlns="124d6c43-91dc-49fd-8f48-6ef3092b4ab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A810DF693E9544B074046D942D9156" ma:contentTypeVersion="11" ma:contentTypeDescription="Crie um novo documento." ma:contentTypeScope="" ma:versionID="253131ec62db417b3f37a0e6e7435c92">
  <xsd:schema xmlns:xsd="http://www.w3.org/2001/XMLSchema" xmlns:xs="http://www.w3.org/2001/XMLSchema" xmlns:p="http://schemas.microsoft.com/office/2006/metadata/properties" xmlns:ns2="743d85a8-0508-4cd2-b8a4-07f7f93bb32e" xmlns:ns3="124d6c43-91dc-49fd-8f48-6ef3092b4abb" targetNamespace="http://schemas.microsoft.com/office/2006/metadata/properties" ma:root="true" ma:fieldsID="133849d0db3ae0d10b5fc8640b5ae7d3" ns2:_="" ns3:_="">
    <xsd:import namespace="743d85a8-0508-4cd2-b8a4-07f7f93bb32e"/>
    <xsd:import namespace="124d6c43-91dc-49fd-8f48-6ef3092b4a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d85a8-0508-4cd2-b8a4-07f7f93bb3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4d6c43-91dc-49fd-8f48-6ef3092b4ab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a43774-e077-4f0d-bb8d-39b121d3b668}" ma:internalName="TaxCatchAll" ma:showField="CatchAllData" ma:web="124d6c43-91dc-49fd-8f48-6ef3092b4a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36009-D7B6-4EB1-BD39-DF5AED45BD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E52E81-111F-4740-AE66-1BDE4EE1ECB0}">
  <ds:schemaRefs>
    <ds:schemaRef ds:uri="07ac67bb-14f7-4b57-8c60-6edee2859eb3"/>
    <ds:schemaRef ds:uri="4fcf8bfb-e1af-4fa0-8424-171ef1943a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743d85a8-0508-4cd2-b8a4-07f7f93bb32e"/>
    <ds:schemaRef ds:uri="124d6c43-91dc-49fd-8f48-6ef3092b4abb"/>
  </ds:schemaRefs>
</ds:datastoreItem>
</file>

<file path=customXml/itemProps3.xml><?xml version="1.0" encoding="utf-8"?>
<ds:datastoreItem xmlns:ds="http://schemas.openxmlformats.org/officeDocument/2006/customXml" ds:itemID="{981BD1AE-0C1D-4EED-A57F-A93BC0B4C6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3d85a8-0508-4cd2-b8a4-07f7f93bb32e"/>
    <ds:schemaRef ds:uri="124d6c43-91dc-49fd-8f48-6ef3092b4a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233</Words>
  <Application>Microsoft Office PowerPoint</Application>
  <PresentationFormat>Apresentação na tela (4:3)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Oswald</vt:lpstr>
      <vt:lpstr>Tema do Office</vt:lpstr>
      <vt:lpstr>Apresentação do PowerPoint</vt:lpstr>
      <vt:lpstr>Projeto Interdisciplinar II</vt:lpstr>
      <vt:lpstr>Proposta do Software</vt:lpstr>
      <vt:lpstr>Justificativa</vt:lpstr>
      <vt:lpstr>Projeto do BackEnd</vt:lpstr>
      <vt:lpstr>Conclusão</vt:lpstr>
      <vt:lpstr>Implementações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Matheus M</cp:lastModifiedBy>
  <cp:revision>12</cp:revision>
  <cp:lastPrinted>2021-09-24T00:56:25Z</cp:lastPrinted>
  <dcterms:created xsi:type="dcterms:W3CDTF">2013-10-10T17:31:52Z</dcterms:created>
  <dcterms:modified xsi:type="dcterms:W3CDTF">2024-12-04T13:24:59Z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0x0101008EA810DF693E9544B074046D942D9156</vt:lpwstr>
  </property>
  <property fmtid="{D5CDD505-2E9C-101B-9397-08002B2CF9AE}" pid="3" name="MediaServiceImageTags">
    <vt:lpwstr/>
  </property>
</Properties>
</file>