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1" r:id="rId15"/>
    <p:sldId id="274" r:id="rId16"/>
    <p:sldId id="272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9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40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5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244170-7704-495A-A276-E391332D8D1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6E41-B1E2-4FE5-9128-86922776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2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435" y="320512"/>
            <a:ext cx="9225063" cy="2308474"/>
          </a:xfrm>
        </p:spPr>
        <p:txBody>
          <a:bodyPr/>
          <a:lstStyle/>
          <a:p>
            <a:pPr algn="ctr"/>
            <a:r>
              <a:rPr lang="en-US" sz="4000" b="1" dirty="0" smtClean="0"/>
              <a:t>Taller: </a:t>
            </a:r>
            <a:r>
              <a:rPr lang="en-US" sz="4000" b="1" dirty="0" err="1" smtClean="0"/>
              <a:t>Desarrollo</a:t>
            </a:r>
            <a:r>
              <a:rPr lang="en-US" sz="4000" b="1" dirty="0" smtClean="0"/>
              <a:t> de </a:t>
            </a:r>
            <a:r>
              <a:rPr lang="en-US" sz="4000" b="1" dirty="0" err="1" smtClean="0"/>
              <a:t>aplicaciones</a:t>
            </a:r>
            <a:r>
              <a:rPr lang="en-US" sz="4000" b="1" dirty="0" smtClean="0"/>
              <a:t> para Android</a:t>
            </a:r>
            <a:br>
              <a:rPr lang="en-US" sz="4000" b="1" dirty="0" smtClean="0"/>
            </a:br>
            <a:r>
              <a:rPr lang="en-US" sz="3200" b="1" dirty="0" err="1" smtClean="0"/>
              <a:t>Clase</a:t>
            </a:r>
            <a:r>
              <a:rPr lang="en-US" sz="3200" b="1" dirty="0" smtClean="0"/>
              <a:t> </a:t>
            </a:r>
            <a:r>
              <a:rPr lang="en-US" sz="3200" b="1" dirty="0" smtClean="0"/>
              <a:t>3:Creando un par de </a:t>
            </a:r>
            <a:r>
              <a:rPr lang="en-US" sz="3200" b="1" dirty="0" err="1" smtClean="0"/>
              <a:t>aplicaciones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funcionales</a:t>
            </a:r>
            <a:endParaRPr lang="en-US" sz="3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691" y="3373516"/>
            <a:ext cx="8915399" cy="2503514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Ahmed Mansur </a:t>
            </a:r>
            <a:r>
              <a:rPr lang="en-US" sz="2400" b="1" dirty="0" err="1" smtClean="0">
                <a:solidFill>
                  <a:schemeClr val="tx1"/>
                </a:solidFill>
              </a:rPr>
              <a:t>Graverán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Lic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Ciencia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Computación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Grupo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Matemática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ICIMAF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8" y="2326745"/>
            <a:ext cx="2093542" cy="20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3042"/>
          </a:xfrm>
        </p:spPr>
        <p:txBody>
          <a:bodyPr/>
          <a:lstStyle/>
          <a:p>
            <a:r>
              <a:rPr lang="en-US" sz="3600" b="1" dirty="0" err="1"/>
              <a:t>F</a:t>
            </a:r>
            <a:r>
              <a:rPr lang="en-US" sz="3600" b="1" dirty="0" err="1" smtClean="0"/>
              <a:t>uncionalidad</a:t>
            </a:r>
            <a:r>
              <a:rPr lang="en-US" sz="3600" b="1" dirty="0" smtClean="0"/>
              <a:t> de la(</a:t>
            </a:r>
            <a:r>
              <a:rPr lang="en-US" sz="3600" b="1" dirty="0" err="1" smtClean="0"/>
              <a:t>boton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Limpiar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8" y="1635760"/>
            <a:ext cx="7804824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002"/>
          </a:xfrm>
        </p:spPr>
        <p:txBody>
          <a:bodyPr/>
          <a:lstStyle/>
          <a:p>
            <a:r>
              <a:rPr lang="en-US" sz="3600" b="1" dirty="0" err="1" smtClean="0"/>
              <a:t>Aplicaci</a:t>
            </a:r>
            <a:r>
              <a:rPr lang="es-ES" sz="3600" b="1" dirty="0" err="1" smtClean="0"/>
              <a:t>ón</a:t>
            </a:r>
            <a:r>
              <a:rPr lang="es-ES" sz="3600" b="1" dirty="0" smtClean="0"/>
              <a:t> para grabar se</a:t>
            </a:r>
            <a:r>
              <a:rPr lang="es-MX" sz="3600" b="1" dirty="0" err="1" smtClean="0"/>
              <a:t>ñal</a:t>
            </a:r>
            <a:r>
              <a:rPr lang="es-MX" sz="3600" b="1" dirty="0" smtClean="0"/>
              <a:t> de audio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69" y="1132115"/>
            <a:ext cx="236601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0162"/>
          </a:xfrm>
        </p:spPr>
        <p:txBody>
          <a:bodyPr/>
          <a:lstStyle/>
          <a:p>
            <a:r>
              <a:rPr lang="en-US" sz="3600" b="1" dirty="0" err="1" smtClean="0"/>
              <a:t>Agregando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los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botones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91" y="1644381"/>
            <a:ext cx="6016162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0002"/>
          </a:xfrm>
        </p:spPr>
        <p:txBody>
          <a:bodyPr/>
          <a:lstStyle/>
          <a:p>
            <a:r>
              <a:rPr lang="es-MX" sz="3600" b="1" dirty="0" smtClean="0"/>
              <a:t>Agregar el permiso para grabar audio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24" y="1767840"/>
            <a:ext cx="8761610" cy="19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4162"/>
          </a:xfrm>
        </p:spPr>
        <p:txBody>
          <a:bodyPr/>
          <a:lstStyle/>
          <a:p>
            <a:r>
              <a:rPr lang="en-US" sz="3600" b="1" dirty="0" smtClean="0"/>
              <a:t>Variables </a:t>
            </a:r>
            <a:r>
              <a:rPr lang="en-US" sz="3600" b="1" dirty="0" err="1" smtClean="0"/>
              <a:t>necesarias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02" y="1807029"/>
            <a:ext cx="1004094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0642"/>
          </a:xfrm>
        </p:spPr>
        <p:txBody>
          <a:bodyPr/>
          <a:lstStyle/>
          <a:p>
            <a:r>
              <a:rPr lang="en-US" sz="3600" b="1" dirty="0" smtClean="0"/>
              <a:t>Par</a:t>
            </a:r>
            <a:r>
              <a:rPr lang="es-ES" sz="3600" b="1" dirty="0" err="1" smtClean="0"/>
              <a:t>ámetros</a:t>
            </a:r>
            <a:r>
              <a:rPr lang="es-ES" sz="3600" b="1" dirty="0" smtClean="0"/>
              <a:t> de la clase </a:t>
            </a:r>
            <a:r>
              <a:rPr lang="es-ES" sz="3600" b="1" dirty="0" err="1" smtClean="0"/>
              <a:t>MediaRecorder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36" y="1240102"/>
            <a:ext cx="8891497" cy="49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smtClean="0"/>
              <a:t>Chequear permisos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1" y="1853248"/>
            <a:ext cx="8960420" cy="4114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31" y="1295400"/>
            <a:ext cx="2410097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245453"/>
          </a:xfrm>
        </p:spPr>
        <p:txBody>
          <a:bodyPr/>
          <a:lstStyle/>
          <a:p>
            <a:r>
              <a:rPr lang="es-ES" sz="3600" b="1" dirty="0" smtClean="0"/>
              <a:t>Si </a:t>
            </a:r>
            <a:r>
              <a:rPr lang="es-ES" sz="3600" b="1" dirty="0" smtClean="0"/>
              <a:t>el usuario otorga el </a:t>
            </a:r>
            <a:r>
              <a:rPr lang="es-ES" sz="3600" b="1" dirty="0" smtClean="0"/>
              <a:t>permiso…se le da funcionalidad a los botones 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2" y="1786111"/>
            <a:ext cx="8613584" cy="44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0482"/>
          </a:xfrm>
        </p:spPr>
        <p:txBody>
          <a:bodyPr/>
          <a:lstStyle/>
          <a:p>
            <a:r>
              <a:rPr lang="es-ES" sz="3600" b="1" dirty="0" smtClean="0"/>
              <a:t>Funcionalidad de los botones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9" y="1796107"/>
            <a:ext cx="8472706" cy="37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37032"/>
            <a:ext cx="9404723" cy="1020482"/>
          </a:xfrm>
        </p:spPr>
        <p:txBody>
          <a:bodyPr/>
          <a:lstStyle/>
          <a:p>
            <a:r>
              <a:rPr lang="es-ES" sz="3600" b="1" dirty="0" smtClean="0"/>
              <a:t>Funci</a:t>
            </a:r>
            <a:r>
              <a:rPr lang="es-ES" sz="3600" b="1" dirty="0" smtClean="0"/>
              <a:t>ón de comenzar grabación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84" y="728027"/>
            <a:ext cx="7467692" cy="4073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85" y="4730042"/>
            <a:ext cx="7467692" cy="23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152562"/>
          </a:xfrm>
        </p:spPr>
        <p:txBody>
          <a:bodyPr/>
          <a:lstStyle/>
          <a:p>
            <a:r>
              <a:rPr lang="es-ES" sz="3600" b="1" dirty="0" smtClean="0"/>
              <a:t>Aplicación para </a:t>
            </a:r>
            <a:r>
              <a:rPr lang="es-ES" sz="3600" b="1" dirty="0" smtClean="0"/>
              <a:t>contar el monto de billetes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11" y="1452880"/>
            <a:ext cx="2405687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0482"/>
          </a:xfrm>
        </p:spPr>
        <p:txBody>
          <a:bodyPr/>
          <a:lstStyle/>
          <a:p>
            <a:r>
              <a:rPr lang="es-ES" sz="3600" b="1" dirty="0" smtClean="0"/>
              <a:t>Función para detener grabación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20" y="1473200"/>
            <a:ext cx="8837914" cy="40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0482"/>
          </a:xfrm>
        </p:spPr>
        <p:txBody>
          <a:bodyPr/>
          <a:lstStyle/>
          <a:p>
            <a:r>
              <a:rPr lang="es-ES" sz="3600" b="1" dirty="0" smtClean="0"/>
              <a:t>Ruta del fichero de salida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75" y="1197429"/>
            <a:ext cx="2805793" cy="54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9" y="3054403"/>
            <a:ext cx="7627032" cy="1020482"/>
          </a:xfrm>
        </p:spPr>
        <p:txBody>
          <a:bodyPr/>
          <a:lstStyle/>
          <a:p>
            <a:r>
              <a:rPr lang="es-ES" sz="3600" b="1" dirty="0" smtClean="0"/>
              <a:t>Muchas gracias por su atención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67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152562"/>
          </a:xfrm>
        </p:spPr>
        <p:txBody>
          <a:bodyPr/>
          <a:lstStyle/>
          <a:p>
            <a:r>
              <a:rPr lang="es-ES" sz="3600" b="1" dirty="0" smtClean="0"/>
              <a:t>Cambiar el estilo de la aplicación (themes.xml)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03" y="1971040"/>
            <a:ext cx="2112194" cy="4460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65" y="2080211"/>
            <a:ext cx="7276075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 smtClean="0"/>
              <a:t>Creando el diseño (</a:t>
            </a:r>
            <a:r>
              <a:rPr lang="es-ES" sz="3600" b="1" dirty="0" err="1" smtClean="0"/>
              <a:t>TextView</a:t>
            </a:r>
            <a:r>
              <a:rPr lang="es-ES" sz="3600" b="1" dirty="0" smtClean="0"/>
              <a:t> + </a:t>
            </a:r>
            <a:r>
              <a:rPr lang="es-ES" sz="3600" b="1" dirty="0" err="1" smtClean="0"/>
              <a:t>EditText</a:t>
            </a:r>
            <a:r>
              <a:rPr lang="es-ES" sz="3600" b="1" dirty="0" smtClean="0"/>
              <a:t>)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03" y="2024907"/>
            <a:ext cx="7213177" cy="3681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743" y="2783840"/>
            <a:ext cx="4270948" cy="1783277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6776720" y="2783840"/>
            <a:ext cx="2204720" cy="579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/>
              <a:t>Creando</a:t>
            </a:r>
            <a:r>
              <a:rPr lang="en-US" sz="3600" b="1" dirty="0" smtClean="0"/>
              <a:t> el </a:t>
            </a:r>
            <a:r>
              <a:rPr lang="en-US" sz="3600" b="1" dirty="0" err="1" smtClean="0"/>
              <a:t>dise</a:t>
            </a:r>
            <a:r>
              <a:rPr lang="es-MX" sz="3600" b="1" dirty="0" err="1" smtClean="0"/>
              <a:t>ño</a:t>
            </a:r>
            <a:r>
              <a:rPr lang="es-MX" sz="3600" b="1" dirty="0" smtClean="0"/>
              <a:t> (la primera fila de elementos)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5" y="1853248"/>
            <a:ext cx="7850693" cy="44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3042"/>
          </a:xfrm>
        </p:spPr>
        <p:txBody>
          <a:bodyPr/>
          <a:lstStyle/>
          <a:p>
            <a:r>
              <a:rPr lang="en-US" sz="3600" b="1" dirty="0" err="1"/>
              <a:t>Creando</a:t>
            </a:r>
            <a:r>
              <a:rPr lang="en-US" sz="3600" b="1" dirty="0"/>
              <a:t> el </a:t>
            </a:r>
            <a:r>
              <a:rPr lang="en-US" sz="3600" b="1" dirty="0" err="1"/>
              <a:t>dise</a:t>
            </a:r>
            <a:r>
              <a:rPr lang="es-MX" sz="3600" b="1" dirty="0" err="1"/>
              <a:t>ño</a:t>
            </a:r>
            <a:r>
              <a:rPr lang="es-MX" sz="3600" b="1" dirty="0"/>
              <a:t> (la </a:t>
            </a:r>
            <a:r>
              <a:rPr lang="es-MX" sz="3600" b="1" dirty="0" smtClean="0"/>
              <a:t>segunda </a:t>
            </a:r>
            <a:r>
              <a:rPr lang="es-MX" sz="3600" b="1" dirty="0"/>
              <a:t>fila de </a:t>
            </a:r>
            <a:r>
              <a:rPr lang="es-MX" sz="3600" b="1" dirty="0" smtClean="0"/>
              <a:t>elementos y los botones)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89" y="2062480"/>
            <a:ext cx="9149554" cy="42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3042"/>
          </a:xfrm>
        </p:spPr>
        <p:txBody>
          <a:bodyPr/>
          <a:lstStyle/>
          <a:p>
            <a:r>
              <a:rPr lang="en-US" sz="3600" b="1" dirty="0" err="1"/>
              <a:t>F</a:t>
            </a:r>
            <a:r>
              <a:rPr lang="en-US" sz="3600" b="1" dirty="0" err="1" smtClean="0"/>
              <a:t>uncionalidad</a:t>
            </a:r>
            <a:r>
              <a:rPr lang="en-US" sz="3600" b="1" dirty="0" smtClean="0"/>
              <a:t> de la app(</a:t>
            </a:r>
            <a:r>
              <a:rPr lang="en-US" sz="3600" b="1" dirty="0" err="1" smtClean="0"/>
              <a:t>conectar</a:t>
            </a:r>
            <a:r>
              <a:rPr lang="en-US" sz="3600" b="1" dirty="0" smtClean="0"/>
              <a:t> con la vista)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99" y="2031835"/>
            <a:ext cx="7834802" cy="40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3042"/>
          </a:xfrm>
        </p:spPr>
        <p:txBody>
          <a:bodyPr/>
          <a:lstStyle/>
          <a:p>
            <a:r>
              <a:rPr lang="en-US" sz="3600" b="1" dirty="0" err="1"/>
              <a:t>F</a:t>
            </a:r>
            <a:r>
              <a:rPr lang="en-US" sz="3600" b="1" dirty="0" err="1" smtClean="0"/>
              <a:t>uncionalidad</a:t>
            </a:r>
            <a:r>
              <a:rPr lang="en-US" sz="3600" b="1" dirty="0" smtClean="0"/>
              <a:t> de la app(</a:t>
            </a:r>
            <a:r>
              <a:rPr lang="en-US" sz="3600" b="1" dirty="0" err="1" smtClean="0"/>
              <a:t>calcular</a:t>
            </a:r>
            <a:r>
              <a:rPr lang="en-US" sz="3600" b="1" dirty="0" smtClean="0"/>
              <a:t> el </a:t>
            </a:r>
            <a:r>
              <a:rPr lang="en-US" sz="3600" b="1" dirty="0" err="1" smtClean="0"/>
              <a:t>monto</a:t>
            </a:r>
            <a:r>
              <a:rPr lang="en-US" sz="3600" b="1" dirty="0" smtClean="0"/>
              <a:t> de un </a:t>
            </a:r>
            <a:r>
              <a:rPr lang="en-US" sz="3600" b="1" dirty="0" err="1" smtClean="0"/>
              <a:t>EditText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94" y="2299575"/>
            <a:ext cx="8312617" cy="31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3042"/>
          </a:xfrm>
        </p:spPr>
        <p:txBody>
          <a:bodyPr/>
          <a:lstStyle/>
          <a:p>
            <a:r>
              <a:rPr lang="en-US" sz="3600" b="1" dirty="0" err="1"/>
              <a:t>F</a:t>
            </a:r>
            <a:r>
              <a:rPr lang="en-US" sz="3600" b="1" dirty="0" err="1" smtClean="0"/>
              <a:t>uncionalidad</a:t>
            </a:r>
            <a:r>
              <a:rPr lang="en-US" sz="3600" b="1" dirty="0" smtClean="0"/>
              <a:t> de la(</a:t>
            </a:r>
            <a:r>
              <a:rPr lang="en-US" sz="3600" b="1" dirty="0" err="1" smtClean="0"/>
              <a:t>boton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Calcular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3" y="1823319"/>
            <a:ext cx="7767877" cy="37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690</TotalTime>
  <Words>157</Words>
  <Application>Microsoft Office PowerPoint</Application>
  <PresentationFormat>Widescreen</PresentationFormat>
  <Paragraphs>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Taller: Desarrollo de aplicaciones para Android Clase 3:Creando un par de aplicaciones funcionales</vt:lpstr>
      <vt:lpstr>Aplicación para contar el monto de billetes</vt:lpstr>
      <vt:lpstr>Cambiar el estilo de la aplicación (themes.xml)</vt:lpstr>
      <vt:lpstr>Creando el diseño (TextView + EditText)</vt:lpstr>
      <vt:lpstr>Creando el diseño (la primera fila de elementos)</vt:lpstr>
      <vt:lpstr>Creando el diseño (la segunda fila de elementos y los botones)</vt:lpstr>
      <vt:lpstr>Funcionalidad de la app(conectar con la vista)</vt:lpstr>
      <vt:lpstr>Funcionalidad de la app(calcular el monto de un EditText)</vt:lpstr>
      <vt:lpstr>Funcionalidad de la(boton Calcular)</vt:lpstr>
      <vt:lpstr>Funcionalidad de la(boton Limpiar)</vt:lpstr>
      <vt:lpstr>Aplicación para grabar señal de audio</vt:lpstr>
      <vt:lpstr>Agregando los botones</vt:lpstr>
      <vt:lpstr>Agregar el permiso para grabar audio</vt:lpstr>
      <vt:lpstr>Variables necesarias</vt:lpstr>
      <vt:lpstr>Parámetros de la clase MediaRecorder</vt:lpstr>
      <vt:lpstr>Chequear permisos</vt:lpstr>
      <vt:lpstr>Si el usuario otorga el permiso…se le da funcionalidad a los botones </vt:lpstr>
      <vt:lpstr>Funcionalidad de los botones</vt:lpstr>
      <vt:lpstr>Función de comenzar grabación</vt:lpstr>
      <vt:lpstr>Función para detener grabación</vt:lpstr>
      <vt:lpstr>Ruta del fichero de salida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Taller: Desarrollo de aplicaciones para Android Clase 3:Creando u</dc:title>
  <dc:creator>Ahmed</dc:creator>
  <cp:lastModifiedBy>Ahmed</cp:lastModifiedBy>
  <cp:revision>35</cp:revision>
  <dcterms:created xsi:type="dcterms:W3CDTF">2023-09-08T14:25:25Z</dcterms:created>
  <dcterms:modified xsi:type="dcterms:W3CDTF">2023-09-21T15:38:05Z</dcterms:modified>
</cp:coreProperties>
</file>