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8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49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9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9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5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3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7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48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232F-4E4E-499D-9D2C-3538D4EE9200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0C56-01D5-46CA-946B-25E2FA19E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9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 preciso estar em todas as redes sociais? - Prelo Comunicação">
            <a:extLst>
              <a:ext uri="{FF2B5EF4-FFF2-40B4-BE49-F238E27FC236}">
                <a16:creationId xmlns:a16="http://schemas.microsoft.com/office/drawing/2014/main" id="{7466F2AE-70F2-4164-9609-217FCD58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4" y="2820671"/>
            <a:ext cx="5406863" cy="29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470A038-FCA0-46FD-8EBF-104DA9A7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742"/>
            <a:ext cx="10353762" cy="1325563"/>
          </a:xfrm>
        </p:spPr>
        <p:txBody>
          <a:bodyPr>
            <a:normAutofit/>
          </a:bodyPr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O papel das redes sociais e os danos que elas causam à sociedade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DB1315-53C5-48CA-8972-0508A1F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6341" y="1896436"/>
            <a:ext cx="3298955" cy="576262"/>
          </a:xfrm>
        </p:spPr>
        <p:txBody>
          <a:bodyPr/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Qual o objetivo da sua criação? 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8130C8C6-4930-4B3F-8AC8-DAF41A395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6706" y="1896436"/>
            <a:ext cx="3298983" cy="576262"/>
          </a:xfrm>
        </p:spPr>
        <p:txBody>
          <a:bodyPr/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exatamente as redes sociais defendem?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or que grandes marcas estão boicotando as redes sociais? – Meio &amp;amp; Mensagem">
            <a:extLst>
              <a:ext uri="{FF2B5EF4-FFF2-40B4-BE49-F238E27FC236}">
                <a16:creationId xmlns:a16="http://schemas.microsoft.com/office/drawing/2014/main" id="{2108D404-7A1F-4C2B-ADC9-14710C6B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57" y="2820671"/>
            <a:ext cx="5632677" cy="29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9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19F3F86B-FAAB-41E7-B3C2-25247CBD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277" y="635342"/>
            <a:ext cx="3025445" cy="682211"/>
          </a:xfrm>
        </p:spPr>
        <p:txBody>
          <a:bodyPr>
            <a:normAutofit/>
          </a:bodyPr>
          <a:lstStyle/>
          <a:p>
            <a:r>
              <a:rPr lang="pt-B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Fake News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DB1315-53C5-48CA-8972-0508A1F273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30595" y="1667702"/>
            <a:ext cx="1830388" cy="458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que são? 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5E12536-8F6B-457E-A076-1D70FC07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1" y="2168527"/>
            <a:ext cx="5632677" cy="2970863"/>
          </a:xfrm>
          <a:prstGeom prst="rect">
            <a:avLst/>
          </a:prstGeom>
        </p:spPr>
      </p:pic>
      <p:pic>
        <p:nvPicPr>
          <p:cNvPr id="2052" name="Picture 4" descr="Fake news são uma praga e ameaça real à democracia brasileira">
            <a:extLst>
              <a:ext uri="{FF2B5EF4-FFF2-40B4-BE49-F238E27FC236}">
                <a16:creationId xmlns:a16="http://schemas.microsoft.com/office/drawing/2014/main" id="{589F5AB2-92EC-4B83-BC49-E1D5B101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12" y="2168528"/>
            <a:ext cx="4616333" cy="29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E047C96-6580-4227-BD14-FF62CA8E8DA2}"/>
              </a:ext>
            </a:extLst>
          </p:cNvPr>
          <p:cNvSpPr txBox="1">
            <a:spLocks/>
          </p:cNvSpPr>
          <p:nvPr/>
        </p:nvSpPr>
        <p:spPr>
          <a:xfrm>
            <a:off x="7079415" y="1609103"/>
            <a:ext cx="4387525" cy="458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prejudicam a democracia?</a:t>
            </a:r>
          </a:p>
        </p:txBody>
      </p:sp>
    </p:spTree>
    <p:extLst>
      <p:ext uri="{BB962C8B-B14F-4D97-AF65-F5344CB8AC3E}">
        <p14:creationId xmlns:p14="http://schemas.microsoft.com/office/powerpoint/2010/main" val="166889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10843-3C50-4B42-9F3D-0F575E2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4903" y="1351128"/>
            <a:ext cx="1751521" cy="441987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DeepFake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A9DD7A9-7E2E-407F-B99A-94A2AF03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3945" y="1351127"/>
            <a:ext cx="3931864" cy="44198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Manipulação de imagens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676840-0C6B-4142-8AE4-36115176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03" y="2043715"/>
            <a:ext cx="427772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271389-099A-48FD-9E8E-D5693894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32" y="2088320"/>
            <a:ext cx="3398769" cy="4066820"/>
          </a:xfrm>
          <a:prstGeom prst="rect">
            <a:avLst/>
          </a:prstGeom>
        </p:spPr>
      </p:pic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378F491-18AE-4552-AC22-747DB341C30C}"/>
              </a:ext>
            </a:extLst>
          </p:cNvPr>
          <p:cNvSpPr txBox="1">
            <a:spLocks/>
          </p:cNvSpPr>
          <p:nvPr/>
        </p:nvSpPr>
        <p:spPr>
          <a:xfrm>
            <a:off x="7836067" y="6313885"/>
            <a:ext cx="3766060" cy="272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“Se ta na internet é verdade”</a:t>
            </a:r>
          </a:p>
        </p:txBody>
      </p:sp>
    </p:spTree>
    <p:extLst>
      <p:ext uri="{BB962C8B-B14F-4D97-AF65-F5344CB8AC3E}">
        <p14:creationId xmlns:p14="http://schemas.microsoft.com/office/powerpoint/2010/main" val="9646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10843-3C50-4B42-9F3D-0F575E2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532" y="1086678"/>
            <a:ext cx="6085494" cy="869565"/>
          </a:xfrm>
        </p:spPr>
        <p:txBody>
          <a:bodyPr>
            <a:noAutofit/>
          </a:bodyPr>
          <a:lstStyle/>
          <a:p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discriminação, o preconceito e a violência na sociedade relacionam-se com as redes sociais?</a:t>
            </a:r>
            <a:endParaRPr lang="pt-BR" sz="2000" dirty="0"/>
          </a:p>
        </p:txBody>
      </p:sp>
      <p:pic>
        <p:nvPicPr>
          <p:cNvPr id="5129" name="Picture 9" descr="A discriminação persiste nos condomínios - Síndico Legal">
            <a:extLst>
              <a:ext uri="{FF2B5EF4-FFF2-40B4-BE49-F238E27FC236}">
                <a16:creationId xmlns:a16="http://schemas.microsoft.com/office/drawing/2014/main" id="{B9A4B33A-82DA-495F-BC79-9B4A840F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24490"/>
            <a:ext cx="6667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38A4-737C-4428-8DC2-4DFB7258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5" y="702365"/>
            <a:ext cx="9357637" cy="424070"/>
          </a:xfrm>
        </p:spPr>
        <p:txBody>
          <a:bodyPr>
            <a:normAutofit fontScale="90000"/>
          </a:bodyPr>
          <a:lstStyle/>
          <a:p>
            <a:r>
              <a:rPr lang="pt-PT" altLang="pt-BR" sz="360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pt-PT" altLang="pt-BR" sz="3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omo os apps facilitam nosso dia a dia?</a:t>
            </a:r>
            <a:endParaRPr lang="pt-BR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3006097-EB2E-4D13-87F2-AEFCC522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37" y="1442348"/>
            <a:ext cx="76104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7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10843-3C50-4B42-9F3D-0F575E2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4903" y="1351128"/>
            <a:ext cx="3014620" cy="441987"/>
          </a:xfrm>
        </p:spPr>
        <p:txBody>
          <a:bodyPr>
            <a:noAutofit/>
          </a:bodyPr>
          <a:lstStyle/>
          <a:p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psicologia por trás destes apps viciantes, </a:t>
            </a:r>
            <a:endParaRPr lang="pt-BR" sz="1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A9DD7A9-7E2E-407F-B99A-94A2AF03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3944" y="1129598"/>
            <a:ext cx="4124515" cy="663517"/>
          </a:xfrm>
        </p:spPr>
        <p:txBody>
          <a:bodyPr>
            <a:noAutofit/>
          </a:bodyPr>
          <a:lstStyle/>
          <a:p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Redes sociais: qual o limite da democracia e da informação limitada</a:t>
            </a:r>
            <a:endParaRPr lang="pt-BR" sz="1800" dirty="0"/>
          </a:p>
        </p:txBody>
      </p:sp>
      <p:pic>
        <p:nvPicPr>
          <p:cNvPr id="4100" name="Picture 4" descr="Você tira o celular do bolso mais de 200 vezes por dia | Super">
            <a:extLst>
              <a:ext uri="{FF2B5EF4-FFF2-40B4-BE49-F238E27FC236}">
                <a16:creationId xmlns:a16="http://schemas.microsoft.com/office/drawing/2014/main" id="{330658A8-CB09-498A-995C-A4BF04CE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7" y="1905001"/>
            <a:ext cx="5408089" cy="36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 redes sociais podem ser consideradas o quinto poder da democracia? -  Revista Galileu | Tecnologia">
            <a:extLst>
              <a:ext uri="{FF2B5EF4-FFF2-40B4-BE49-F238E27FC236}">
                <a16:creationId xmlns:a16="http://schemas.microsoft.com/office/drawing/2014/main" id="{572E96AF-BF73-42C8-A1F3-E2A368F9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0" y="1905000"/>
            <a:ext cx="5726371" cy="35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9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CBB2B-885E-4E88-9915-517C6FFC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9074" y="3087757"/>
            <a:ext cx="2000319" cy="20092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Integrantes: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Matheus Levi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Vinícius Gomes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Weslley David</a:t>
            </a:r>
          </a:p>
        </p:txBody>
      </p:sp>
      <p:pic>
        <p:nvPicPr>
          <p:cNvPr id="7170" name="Picture 2" descr="Logo IFPI — Portal do Servidor do IFPI">
            <a:extLst>
              <a:ext uri="{FF2B5EF4-FFF2-40B4-BE49-F238E27FC236}">
                <a16:creationId xmlns:a16="http://schemas.microsoft.com/office/drawing/2014/main" id="{A8C8E61C-E2F1-49AC-897D-E4261E14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33" y="554551"/>
            <a:ext cx="1428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F3CCC3AA-16F4-40D2-89A6-8FE8DB0E0284}"/>
              </a:ext>
            </a:extLst>
          </p:cNvPr>
          <p:cNvSpPr txBox="1">
            <a:spLocks/>
          </p:cNvSpPr>
          <p:nvPr/>
        </p:nvSpPr>
        <p:spPr>
          <a:xfrm>
            <a:off x="3349393" y="873103"/>
            <a:ext cx="5493213" cy="929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Seminário de introdução a computação</a:t>
            </a: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55EEE2-F0B5-4EA4-8AAF-8D6681B77BF8}"/>
              </a:ext>
            </a:extLst>
          </p:cNvPr>
          <p:cNvSpPr txBox="1"/>
          <p:nvPr/>
        </p:nvSpPr>
        <p:spPr>
          <a:xfrm>
            <a:off x="3349393" y="2121876"/>
            <a:ext cx="5989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Tema: O papel das redes sociais e os danos que elas causam à sociedade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D026CB-536D-4898-835B-03E7C7F3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64" y="2933616"/>
            <a:ext cx="5274365" cy="29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3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138</TotalTime>
  <Words>124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O papel das redes sociais e os danos que elas causam à sociedade</vt:lpstr>
      <vt:lpstr>Fake News</vt:lpstr>
      <vt:lpstr>Apresentação do PowerPoint</vt:lpstr>
      <vt:lpstr>Apresentação do PowerPoint</vt:lpstr>
      <vt:lpstr>Como os apps facilitam nosso dia a dia?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Sociais</dc:title>
  <dc:creator>matheus levi</dc:creator>
  <cp:lastModifiedBy>matheus levi</cp:lastModifiedBy>
  <cp:revision>11</cp:revision>
  <dcterms:created xsi:type="dcterms:W3CDTF">2021-06-22T01:47:58Z</dcterms:created>
  <dcterms:modified xsi:type="dcterms:W3CDTF">2021-06-22T04:06:20Z</dcterms:modified>
</cp:coreProperties>
</file>