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heus.lopes\Downloads\Gr&#225;ficos%20-%20Gr&#225;fico%20de%20Excel%20no%20PowerPoint%20-%20Gr&#225;ficos%20-%20Gr&#225;fico%20de%20Excel%20no%20PowerPoi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'Coluna Empilhada'!$B$3</c:f>
              <c:strCache>
                <c:ptCount val="1"/>
                <c:pt idx="0">
                  <c:v>Arroz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'Coluna Empilhada'!$C$2:$N$2</c:f>
              <c:numCache>
                <c:formatCode>mmm\-yy</c:formatCode>
                <c:ptCount val="1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</c:numCache>
            </c:numRef>
          </c:cat>
          <c:val>
            <c:numRef>
              <c:f>'Coluna Empilhada'!$C$3:$N$3</c:f>
              <c:numCache>
                <c:formatCode>"R$"\ #,##0</c:formatCode>
                <c:ptCount val="12"/>
                <c:pt idx="0">
                  <c:v>1830</c:v>
                </c:pt>
                <c:pt idx="1">
                  <c:v>945</c:v>
                </c:pt>
                <c:pt idx="2">
                  <c:v>878</c:v>
                </c:pt>
                <c:pt idx="3">
                  <c:v>836</c:v>
                </c:pt>
                <c:pt idx="4">
                  <c:v>290</c:v>
                </c:pt>
                <c:pt idx="5">
                  <c:v>844</c:v>
                </c:pt>
                <c:pt idx="6">
                  <c:v>837</c:v>
                </c:pt>
                <c:pt idx="7">
                  <c:v>820</c:v>
                </c:pt>
                <c:pt idx="8">
                  <c:v>1002</c:v>
                </c:pt>
                <c:pt idx="9">
                  <c:v>1016</c:v>
                </c:pt>
                <c:pt idx="10">
                  <c:v>1567</c:v>
                </c:pt>
                <c:pt idx="11">
                  <c:v>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79-46E9-9585-17B73ADF6FF3}"/>
            </c:ext>
          </c:extLst>
        </c:ser>
        <c:ser>
          <c:idx val="1"/>
          <c:order val="1"/>
          <c:tx>
            <c:strRef>
              <c:f>'Coluna Empilhada'!$B$4</c:f>
              <c:strCache>
                <c:ptCount val="1"/>
                <c:pt idx="0">
                  <c:v>Feijão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'Coluna Empilhada'!$C$2:$N$2</c:f>
              <c:numCache>
                <c:formatCode>mmm\-yy</c:formatCode>
                <c:ptCount val="1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</c:numCache>
            </c:numRef>
          </c:cat>
          <c:val>
            <c:numRef>
              <c:f>'Coluna Empilhada'!$C$4:$N$4</c:f>
              <c:numCache>
                <c:formatCode>"R$"\ #,##0</c:formatCode>
                <c:ptCount val="12"/>
                <c:pt idx="0">
                  <c:v>290</c:v>
                </c:pt>
                <c:pt idx="1">
                  <c:v>505</c:v>
                </c:pt>
                <c:pt idx="2">
                  <c:v>1187</c:v>
                </c:pt>
                <c:pt idx="3">
                  <c:v>290</c:v>
                </c:pt>
                <c:pt idx="4">
                  <c:v>1957</c:v>
                </c:pt>
                <c:pt idx="5">
                  <c:v>1365</c:v>
                </c:pt>
                <c:pt idx="6">
                  <c:v>695</c:v>
                </c:pt>
                <c:pt idx="7">
                  <c:v>515</c:v>
                </c:pt>
                <c:pt idx="8">
                  <c:v>1864</c:v>
                </c:pt>
                <c:pt idx="9">
                  <c:v>1208</c:v>
                </c:pt>
                <c:pt idx="10">
                  <c:v>658</c:v>
                </c:pt>
                <c:pt idx="11">
                  <c:v>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79-46E9-9585-17B73ADF6FF3}"/>
            </c:ext>
          </c:extLst>
        </c:ser>
        <c:ser>
          <c:idx val="2"/>
          <c:order val="2"/>
          <c:tx>
            <c:strRef>
              <c:f>'Coluna Empilhada'!$B$5</c:f>
              <c:strCache>
                <c:ptCount val="1"/>
                <c:pt idx="0">
                  <c:v>Farofa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'Coluna Empilhada'!$C$2:$N$2</c:f>
              <c:numCache>
                <c:formatCode>mmm\-yy</c:formatCode>
                <c:ptCount val="1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</c:numCache>
            </c:numRef>
          </c:cat>
          <c:val>
            <c:numRef>
              <c:f>'Coluna Empilhada'!$C$5:$N$5</c:f>
              <c:numCache>
                <c:formatCode>"R$"\ #,##0</c:formatCode>
                <c:ptCount val="12"/>
                <c:pt idx="0">
                  <c:v>650</c:v>
                </c:pt>
                <c:pt idx="1">
                  <c:v>290</c:v>
                </c:pt>
                <c:pt idx="2">
                  <c:v>583</c:v>
                </c:pt>
                <c:pt idx="3">
                  <c:v>994</c:v>
                </c:pt>
                <c:pt idx="4">
                  <c:v>1019</c:v>
                </c:pt>
                <c:pt idx="5">
                  <c:v>1122</c:v>
                </c:pt>
                <c:pt idx="6">
                  <c:v>1249</c:v>
                </c:pt>
                <c:pt idx="7">
                  <c:v>1894</c:v>
                </c:pt>
                <c:pt idx="8">
                  <c:v>1070</c:v>
                </c:pt>
                <c:pt idx="9">
                  <c:v>770</c:v>
                </c:pt>
                <c:pt idx="10">
                  <c:v>1944</c:v>
                </c:pt>
                <c:pt idx="11">
                  <c:v>1321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79-46E9-9585-17B73ADF6FF3}"/>
            </c:ext>
          </c:extLst>
        </c:ser>
        <c:ser>
          <c:idx val="3"/>
          <c:order val="3"/>
          <c:tx>
            <c:strRef>
              <c:f>'Coluna Empilhada'!$B$6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'Coluna Empilhada'!$C$2:$N$2</c:f>
              <c:numCache>
                <c:formatCode>mmm\-yy</c:formatCode>
                <c:ptCount val="12"/>
                <c:pt idx="0">
                  <c:v>42005</c:v>
                </c:pt>
                <c:pt idx="1">
                  <c:v>42036</c:v>
                </c:pt>
                <c:pt idx="2">
                  <c:v>42064</c:v>
                </c:pt>
                <c:pt idx="3">
                  <c:v>42095</c:v>
                </c:pt>
                <c:pt idx="4">
                  <c:v>42125</c:v>
                </c:pt>
                <c:pt idx="5">
                  <c:v>42156</c:v>
                </c:pt>
                <c:pt idx="6">
                  <c:v>42186</c:v>
                </c:pt>
                <c:pt idx="7">
                  <c:v>42217</c:v>
                </c:pt>
                <c:pt idx="8">
                  <c:v>42248</c:v>
                </c:pt>
                <c:pt idx="9">
                  <c:v>42278</c:v>
                </c:pt>
                <c:pt idx="10">
                  <c:v>42309</c:v>
                </c:pt>
                <c:pt idx="11">
                  <c:v>42339</c:v>
                </c:pt>
              </c:numCache>
            </c:numRef>
          </c:cat>
          <c:val>
            <c:numRef>
              <c:f>'Coluna Empilhada'!$C$6:$N$6</c:f>
              <c:numCache>
                <c:formatCode>"R$"\ #,##0</c:formatCode>
                <c:ptCount val="12"/>
                <c:pt idx="0">
                  <c:v>2770</c:v>
                </c:pt>
                <c:pt idx="1">
                  <c:v>1740</c:v>
                </c:pt>
                <c:pt idx="2">
                  <c:v>2648</c:v>
                </c:pt>
                <c:pt idx="3">
                  <c:v>2120</c:v>
                </c:pt>
                <c:pt idx="4">
                  <c:v>3266</c:v>
                </c:pt>
                <c:pt idx="5">
                  <c:v>3331</c:v>
                </c:pt>
                <c:pt idx="6">
                  <c:v>2781</c:v>
                </c:pt>
                <c:pt idx="7">
                  <c:v>3229</c:v>
                </c:pt>
                <c:pt idx="8">
                  <c:v>3936</c:v>
                </c:pt>
                <c:pt idx="9">
                  <c:v>2994</c:v>
                </c:pt>
                <c:pt idx="10">
                  <c:v>4169</c:v>
                </c:pt>
                <c:pt idx="11">
                  <c:v>2797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C79-46E9-9585-17B73ADF6F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54048464"/>
        <c:axId val="864123728"/>
      </c:barChart>
      <c:dateAx>
        <c:axId val="9540484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64123728"/>
        <c:crosses val="autoZero"/>
        <c:auto val="1"/>
        <c:lblOffset val="100"/>
        <c:baseTimeUnit val="months"/>
      </c:dateAx>
      <c:valAx>
        <c:axId val="864123728"/>
        <c:scaling>
          <c:orientation val="minMax"/>
          <c:max val="5000"/>
        </c:scaling>
        <c:delete val="0"/>
        <c:axPos val="l"/>
        <c:numFmt formatCode="&quot;R$&quot;\ 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5404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8B239-47DB-96DF-0D53-314BAA136A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6A1219-FD2D-6E02-779E-594B6ED70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C62194-50C7-DBAB-2546-81A2BE5B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A37410-7454-F7C7-7BDC-D36DFDE7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51D9A0-040A-C118-2DE0-241E9202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C3542-322B-2CEA-7265-4E5D1CFE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64082A-40EE-87F3-83D1-FB7004E4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184EFC-0D46-3331-CB03-31FFF825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D9FAF-42D2-128C-E300-610BB865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222475-3DE1-6178-A0BE-26720FD9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6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7A1254-46AC-D42F-95C7-D81B94E99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314B28-562B-23F3-AD12-AFBD5A56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B48F1-FF5E-E60E-3ADC-D7B3B9D8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8A072-2F0E-3247-C1EC-1034FD8B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2F232-DED2-2E6E-75EC-4E3A040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42ABC-EEF2-3AED-1B04-2279C9F1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B0422-B4DD-11B8-3C68-26F6E0AD0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ACA7AD-76BF-5394-9362-0EAB1D92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4780C3-C272-B27C-BADD-94BFD802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7207F-7FB3-7866-CE84-2DB04BD9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2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E8E7C-70BB-09BF-E938-92DC15E4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B020D2-F40C-9466-7C42-FC7D43D4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03C9FB-4241-6D8B-8D41-484EB5EC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6AEE9-BBD4-E16C-E51F-1455591E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6705D7-B290-2C0B-319F-8284B75A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66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8827F-9CF5-165E-3D69-0819E6F7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C7A504-2F9A-027C-62DA-5CB8F24D3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526A5-B594-0031-CA9D-3D258C52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8B095B-F580-D7E5-62AB-81CD5EA5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08BBA2-B089-241E-B1B3-5AE12808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7274F7-1A9B-3075-726A-1F93FA1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29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64AF0-FF00-8D4E-7355-8D5D1A78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F27C6D-18DB-986C-7E46-CA2A6E311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7133D3-713A-232F-CC60-EF37C399B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FF2966-997B-BA61-C848-5AF0B5F16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A6289A-B0A1-707E-A6C0-7ECC4092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C7471EC-1F9D-27D0-07D2-E9365D158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C9D43F-6290-C083-59EE-F37CFD02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7199EC-EC99-6C73-D6CD-0B1F6253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6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6268C-0872-3B30-76C1-954CC480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B34169-0363-DB9B-504C-145EF504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E9B614B-5B4F-BEEC-65A0-637BD4B2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77B691-E3C0-D165-90D6-A3D40353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4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F5CFFF-8562-C7D6-8A69-D91438AE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FA5E35-6024-E7F9-DE41-4A4542B7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709CE-BA0F-300C-5B85-8BABE0FE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57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F86F1-147B-F653-59AE-8941E18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F1859D-F922-3CB5-8383-0E1501C3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3B5AA-77A5-2854-0D15-19C47AFAE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FA2A5-3AC8-6A62-D58D-892F3986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E079B7-F830-3AAB-9AEE-8EBAB1EE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670076-F0C4-C25D-BD21-7B11D896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5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5DDAA-1D5D-E6B6-7C5F-E3E2E1AE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647A33-63A9-8A04-7792-BEE9BDDD8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4F3DA-573A-CFBB-1321-6F4186F72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8EA994-97D1-6A64-8B10-AF71C337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9DAB71-96BF-69D2-807F-0AEC958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479D4D-6BC4-5A77-5FDE-643DF77BB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4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1683D66-07AB-5F78-7187-8A559B74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826363-6533-266C-8DA5-0F9C9FB5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F8C98-BDDF-F6E8-C7BB-51B6CB2CA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E0548-3B8B-4C19-91B2-4A7732D7A21C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DD987-1AE8-AA92-AB66-15D6C6F5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9B211-E78D-10B8-39C3-3BD7A72FE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0EF2A-45AF-4D05-B4F2-47027E1BDB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98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C090BF8D-DCEF-44D6-8E44-02B24FE682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506507"/>
              </p:ext>
            </p:extLst>
          </p:nvPr>
        </p:nvGraphicFramePr>
        <p:xfrm>
          <a:off x="266700" y="2999232"/>
          <a:ext cx="11658600" cy="3511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44A42298-1139-F2A3-A220-DF6A946EF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482" y="283464"/>
            <a:ext cx="9051036" cy="259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7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Lopes Lourenço</dc:creator>
  <cp:lastModifiedBy>Matheus Lopes Lourenço</cp:lastModifiedBy>
  <cp:revision>1</cp:revision>
  <dcterms:created xsi:type="dcterms:W3CDTF">2025-05-13T11:51:34Z</dcterms:created>
  <dcterms:modified xsi:type="dcterms:W3CDTF">2025-05-13T11:53:03Z</dcterms:modified>
</cp:coreProperties>
</file>