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3071-5653-4AD1-8952-AF484FAF5E5F}" type="datetimeFigureOut">
              <a:rPr lang="pt-BR" smtClean="0"/>
              <a:t>15/02/2022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287AD-F169-4D5D-82B8-4177EE08B4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746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3071-5653-4AD1-8952-AF484FAF5E5F}" type="datetimeFigureOut">
              <a:rPr lang="pt-BR" smtClean="0"/>
              <a:t>15/02/2022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287AD-F169-4D5D-82B8-4177EE08B4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3977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3071-5653-4AD1-8952-AF484FAF5E5F}" type="datetimeFigureOut">
              <a:rPr lang="pt-BR" smtClean="0"/>
              <a:t>15/02/2022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287AD-F169-4D5D-82B8-4177EE08B4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749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3071-5653-4AD1-8952-AF484FAF5E5F}" type="datetimeFigureOut">
              <a:rPr lang="pt-BR" smtClean="0"/>
              <a:t>15/02/2022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287AD-F169-4D5D-82B8-4177EE08B4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0393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3071-5653-4AD1-8952-AF484FAF5E5F}" type="datetimeFigureOut">
              <a:rPr lang="pt-BR" smtClean="0"/>
              <a:t>15/02/2022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287AD-F169-4D5D-82B8-4177EE08B4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9813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3071-5653-4AD1-8952-AF484FAF5E5F}" type="datetimeFigureOut">
              <a:rPr lang="pt-BR" smtClean="0"/>
              <a:t>15/02/2022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287AD-F169-4D5D-82B8-4177EE08B4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880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3071-5653-4AD1-8952-AF484FAF5E5F}" type="datetimeFigureOut">
              <a:rPr lang="pt-BR" smtClean="0"/>
              <a:t>15/02/2022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287AD-F169-4D5D-82B8-4177EE08B4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1438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3071-5653-4AD1-8952-AF484FAF5E5F}" type="datetimeFigureOut">
              <a:rPr lang="pt-BR" smtClean="0"/>
              <a:t>15/02/2022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287AD-F169-4D5D-82B8-4177EE08B4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047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3071-5653-4AD1-8952-AF484FAF5E5F}" type="datetimeFigureOut">
              <a:rPr lang="pt-BR" smtClean="0"/>
              <a:t>15/02/2022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287AD-F169-4D5D-82B8-4177EE08B4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0228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3071-5653-4AD1-8952-AF484FAF5E5F}" type="datetimeFigureOut">
              <a:rPr lang="pt-BR" smtClean="0"/>
              <a:t>15/02/2022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287AD-F169-4D5D-82B8-4177EE08B4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2635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3071-5653-4AD1-8952-AF484FAF5E5F}" type="datetimeFigureOut">
              <a:rPr lang="pt-BR" smtClean="0"/>
              <a:t>15/02/2022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287AD-F169-4D5D-82B8-4177EE08B4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3709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A3071-5653-4AD1-8952-AF484FAF5E5F}" type="datetimeFigureOut">
              <a:rPr lang="pt-BR" smtClean="0"/>
              <a:t>15/02/2022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287AD-F169-4D5D-82B8-4177EE08B4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128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623" y="2138362"/>
            <a:ext cx="3248025" cy="2181225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1013" y="2138362"/>
            <a:ext cx="2447925" cy="200977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4137" y="991393"/>
            <a:ext cx="2619375" cy="1771650"/>
          </a:xfrm>
          <a:prstGeom prst="rect">
            <a:avLst/>
          </a:prstGeom>
        </p:spPr>
      </p:pic>
      <p:cxnSp>
        <p:nvCxnSpPr>
          <p:cNvPr id="23" name="Conector angulado 22"/>
          <p:cNvCxnSpPr/>
          <p:nvPr/>
        </p:nvCxnSpPr>
        <p:spPr>
          <a:xfrm flipV="1">
            <a:off x="3200400" y="2138362"/>
            <a:ext cx="838200" cy="83343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angulado 24"/>
          <p:cNvCxnSpPr/>
          <p:nvPr/>
        </p:nvCxnSpPr>
        <p:spPr>
          <a:xfrm>
            <a:off x="6108700" y="2336800"/>
            <a:ext cx="2095500" cy="3175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2633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lab04aluno</dc:creator>
  <cp:lastModifiedBy>lab04aluno</cp:lastModifiedBy>
  <cp:revision>2</cp:revision>
  <dcterms:created xsi:type="dcterms:W3CDTF">2022-02-15T19:01:36Z</dcterms:created>
  <dcterms:modified xsi:type="dcterms:W3CDTF">2022-02-15T19:13:44Z</dcterms:modified>
</cp:coreProperties>
</file>